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8"/>
  </p:notes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2900"/>
    <a:srgbClr val="8A5C00"/>
    <a:srgbClr val="6845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2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37A3E7-EB63-45CA-BEAE-26CE1EF6BA90}" type="doc">
      <dgm:prSet loTypeId="urn:microsoft.com/office/officeart/2005/8/layout/radial5" loCatId="relationship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24526179-0C71-4E22-B6D4-64426CC34C37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tx2"/>
          </a:solidFill>
        </a:ln>
        <a:scene3d>
          <a:camera prst="orthographicFront"/>
          <a:lightRig rig="flat" dir="t"/>
        </a:scene3d>
        <a:sp3d prstMaterial="dkEdge">
          <a:bevelT w="63500" h="38100" prst="relaxedInset"/>
        </a:sp3d>
      </dgm:spPr>
      <dgm:t>
        <a:bodyPr/>
        <a:lstStyle/>
        <a:p>
          <a:r>
            <a:rPr lang="ru-RU" sz="2000" b="1" dirty="0" smtClean="0"/>
            <a:t>Толерантность</a:t>
          </a:r>
          <a:endParaRPr lang="ru-RU" sz="2000" b="1" dirty="0"/>
        </a:p>
      </dgm:t>
    </dgm:pt>
    <dgm:pt modelId="{6629BE1C-D339-4ECE-A98C-6E6E931C4998}" type="parTrans" cxnId="{A3C04EF5-CB0B-42F0-AA96-B9A8748EDC6E}">
      <dgm:prSet/>
      <dgm:spPr/>
      <dgm:t>
        <a:bodyPr/>
        <a:lstStyle/>
        <a:p>
          <a:endParaRPr lang="ru-RU"/>
        </a:p>
      </dgm:t>
    </dgm:pt>
    <dgm:pt modelId="{0720AB4D-1817-4EB5-8D2F-4A6A6A4E676F}" type="sibTrans" cxnId="{A3C04EF5-CB0B-42F0-AA96-B9A8748EDC6E}">
      <dgm:prSet/>
      <dgm:spPr/>
      <dgm:t>
        <a:bodyPr/>
        <a:lstStyle/>
        <a:p>
          <a:endParaRPr lang="ru-RU"/>
        </a:p>
      </dgm:t>
    </dgm:pt>
    <dgm:pt modelId="{CD7DCA13-E34A-45F1-AAC6-B5EA89EF5E06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 prst="coolSlant"/>
        </a:sp3d>
      </dgm:spPr>
      <dgm:t>
        <a:bodyPr/>
        <a:lstStyle/>
        <a:p>
          <a:r>
            <a:rPr lang="ru-RU" sz="1800" dirty="0" smtClean="0"/>
            <a:t>Прощение</a:t>
          </a:r>
          <a:endParaRPr lang="ru-RU" sz="1800" dirty="0"/>
        </a:p>
      </dgm:t>
    </dgm:pt>
    <dgm:pt modelId="{3F50E540-A200-4F2B-B41E-ECB48EBBDD33}" type="parTrans" cxnId="{7134BC40-1120-4055-AF26-EC90777FE8FA}">
      <dgm:prSet/>
      <dgm:spPr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A66EE756-9616-47AE-AE7E-9868DB6748A9}" type="sibTrans" cxnId="{7134BC40-1120-4055-AF26-EC90777FE8FA}">
      <dgm:prSet/>
      <dgm:spPr/>
      <dgm:t>
        <a:bodyPr/>
        <a:lstStyle/>
        <a:p>
          <a:endParaRPr lang="ru-RU"/>
        </a:p>
      </dgm:t>
    </dgm:pt>
    <dgm:pt modelId="{8CBBD2C8-E185-4B1D-A652-A78DCDAE7141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 prst="coolSlant"/>
        </a:sp3d>
      </dgm:spPr>
      <dgm:t>
        <a:bodyPr/>
        <a:lstStyle/>
        <a:p>
          <a:r>
            <a:rPr lang="ru-RU" sz="1800" dirty="0" smtClean="0"/>
            <a:t>Уважение прав других</a:t>
          </a:r>
          <a:endParaRPr lang="ru-RU" sz="1800" dirty="0"/>
        </a:p>
      </dgm:t>
    </dgm:pt>
    <dgm:pt modelId="{C3390CC2-7A2F-4E58-875C-8C78D23324C0}" type="parTrans" cxnId="{4AE000A1-B2B6-4007-A82B-581FEF3B316C}">
      <dgm:prSet/>
      <dgm:spPr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CE874815-D3D7-4A56-A0CA-880046AB3F34}" type="sibTrans" cxnId="{4AE000A1-B2B6-4007-A82B-581FEF3B316C}">
      <dgm:prSet/>
      <dgm:spPr/>
      <dgm:t>
        <a:bodyPr/>
        <a:lstStyle/>
        <a:p>
          <a:endParaRPr lang="ru-RU"/>
        </a:p>
      </dgm:t>
    </dgm:pt>
    <dgm:pt modelId="{3BE9922F-3C20-41D0-9A41-6AB770073012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 prst="coolSlant"/>
        </a:sp3d>
      </dgm:spPr>
      <dgm:t>
        <a:bodyPr/>
        <a:lstStyle/>
        <a:p>
          <a:r>
            <a:rPr lang="ru-RU" sz="1800" dirty="0" smtClean="0"/>
            <a:t>Сострадание</a:t>
          </a:r>
          <a:endParaRPr lang="ru-RU" sz="1800" dirty="0"/>
        </a:p>
      </dgm:t>
    </dgm:pt>
    <dgm:pt modelId="{E3369979-7BEA-4971-9DC4-587CA2241E77}" type="parTrans" cxnId="{4D5D2D3F-0244-4A7C-B5FD-73E72FE548A6}">
      <dgm:prSet/>
      <dgm:spPr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04851200-BA53-453A-9FDB-D99F36767679}" type="sibTrans" cxnId="{4D5D2D3F-0244-4A7C-B5FD-73E72FE548A6}">
      <dgm:prSet/>
      <dgm:spPr/>
      <dgm:t>
        <a:bodyPr/>
        <a:lstStyle/>
        <a:p>
          <a:endParaRPr lang="ru-RU"/>
        </a:p>
      </dgm:t>
    </dgm:pt>
    <dgm:pt modelId="{49319075-9EE7-470B-951F-5C36D9C39FD3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 prst="coolSlant"/>
        </a:sp3d>
      </dgm:spPr>
      <dgm:t>
        <a:bodyPr/>
        <a:lstStyle/>
        <a:p>
          <a:r>
            <a:rPr lang="ru-RU" sz="1800" dirty="0" smtClean="0"/>
            <a:t>Терпимость к чужим мнениям, верованиям, поведению</a:t>
          </a:r>
          <a:endParaRPr lang="ru-RU" sz="1800" dirty="0"/>
        </a:p>
      </dgm:t>
    </dgm:pt>
    <dgm:pt modelId="{234C2817-2761-43D5-81FC-4FFABAD49623}" type="parTrans" cxnId="{AD7176DD-F507-4F40-A71D-802B188DB46D}">
      <dgm:prSet/>
      <dgm:spPr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71AA3FE2-FF15-463F-BC98-B5BD06328DE2}" type="sibTrans" cxnId="{AD7176DD-F507-4F40-A71D-802B188DB46D}">
      <dgm:prSet/>
      <dgm:spPr/>
      <dgm:t>
        <a:bodyPr/>
        <a:lstStyle/>
        <a:p>
          <a:endParaRPr lang="ru-RU"/>
        </a:p>
      </dgm:t>
    </dgm:pt>
    <dgm:pt modelId="{506DAEF4-C567-4EB5-8AF4-E905DF37E6DA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 prst="coolSlant"/>
        </a:sp3d>
      </dgm:spPr>
      <dgm:t>
        <a:bodyPr/>
        <a:lstStyle/>
        <a:p>
          <a:r>
            <a:rPr lang="ru-RU" sz="1800" dirty="0" smtClean="0"/>
            <a:t>Сотрудничество, </a:t>
          </a:r>
        </a:p>
        <a:p>
          <a:r>
            <a:rPr lang="ru-RU" sz="1800" dirty="0" smtClean="0"/>
            <a:t>дух партнерства</a:t>
          </a:r>
          <a:endParaRPr lang="ru-RU" sz="1800" dirty="0"/>
        </a:p>
      </dgm:t>
    </dgm:pt>
    <dgm:pt modelId="{E6888185-3BEF-4FF4-9B95-00686EB983DE}" type="parTrans" cxnId="{34FB0FF5-453E-4B75-BC53-03B8E2730229}">
      <dgm:prSet/>
      <dgm:spPr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E257D453-B580-42FD-A50D-351E482E206E}" type="sibTrans" cxnId="{34FB0FF5-453E-4B75-BC53-03B8E2730229}">
      <dgm:prSet/>
      <dgm:spPr/>
      <dgm:t>
        <a:bodyPr/>
        <a:lstStyle/>
        <a:p>
          <a:endParaRPr lang="ru-RU"/>
        </a:p>
      </dgm:t>
    </dgm:pt>
    <dgm:pt modelId="{079976B9-9278-4844-9CE0-DD3922DA52AD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 prst="coolSlant"/>
        </a:sp3d>
      </dgm:spPr>
      <dgm:t>
        <a:bodyPr/>
        <a:lstStyle/>
        <a:p>
          <a:r>
            <a:rPr lang="ru-RU" sz="1800" dirty="0" smtClean="0"/>
            <a:t>Уважение человеческого достоинства</a:t>
          </a:r>
          <a:endParaRPr lang="ru-RU" sz="1800" dirty="0"/>
        </a:p>
      </dgm:t>
    </dgm:pt>
    <dgm:pt modelId="{6666C4DA-824A-455B-807F-3FA847E4C54F}" type="parTrans" cxnId="{E4C32A84-538D-4BED-B637-70E0676528B1}">
      <dgm:prSet/>
      <dgm:spPr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4DDB6766-E337-434D-8406-8CC3C1C7E724}" type="sibTrans" cxnId="{E4C32A84-538D-4BED-B637-70E0676528B1}">
      <dgm:prSet/>
      <dgm:spPr/>
      <dgm:t>
        <a:bodyPr/>
        <a:lstStyle/>
        <a:p>
          <a:endParaRPr lang="ru-RU"/>
        </a:p>
      </dgm:t>
    </dgm:pt>
    <dgm:pt modelId="{5090A8C7-9F25-426B-B444-8E1C40ACC96F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 prst="coolSlant"/>
        </a:sp3d>
      </dgm:spPr>
      <dgm:t>
        <a:bodyPr/>
        <a:lstStyle/>
        <a:p>
          <a:r>
            <a:rPr lang="ru-RU" sz="1800" dirty="0" smtClean="0"/>
            <a:t>Милосердие</a:t>
          </a:r>
          <a:endParaRPr lang="ru-RU" sz="1800" dirty="0"/>
        </a:p>
      </dgm:t>
    </dgm:pt>
    <dgm:pt modelId="{926DC388-9FAE-4037-8848-3D5FB44E3BD9}" type="parTrans" cxnId="{3852A941-C927-4AEC-90CE-BCDB30E05667}">
      <dgm:prSet/>
      <dgm:spPr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17603ABF-86AB-4357-BD45-D33A34BAC027}" type="sibTrans" cxnId="{3852A941-C927-4AEC-90CE-BCDB30E05667}">
      <dgm:prSet/>
      <dgm:spPr/>
      <dgm:t>
        <a:bodyPr/>
        <a:lstStyle/>
        <a:p>
          <a:endParaRPr lang="ru-RU"/>
        </a:p>
      </dgm:t>
    </dgm:pt>
    <dgm:pt modelId="{8B708462-3FD0-43FC-AAF9-A93F4BE863DC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 prst="coolSlant"/>
        </a:sp3d>
      </dgm:spPr>
      <dgm:t>
        <a:bodyPr/>
        <a:lstStyle/>
        <a:p>
          <a:r>
            <a:rPr lang="ru-RU" sz="1800" dirty="0" smtClean="0"/>
            <a:t>Принятие другого таким, какой он есть</a:t>
          </a:r>
          <a:endParaRPr lang="ru-RU" sz="1800" dirty="0"/>
        </a:p>
      </dgm:t>
    </dgm:pt>
    <dgm:pt modelId="{AB19DB07-C66C-44AD-8548-61EA9131A647}" type="parTrans" cxnId="{851D7A4A-51F5-412E-B58F-14C39959B84F}">
      <dgm:prSet/>
      <dgm:spPr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8B1616A2-CD0E-4C31-911E-5979D2143E03}" type="sibTrans" cxnId="{851D7A4A-51F5-412E-B58F-14C39959B84F}">
      <dgm:prSet/>
      <dgm:spPr/>
      <dgm:t>
        <a:bodyPr/>
        <a:lstStyle/>
        <a:p>
          <a:endParaRPr lang="ru-RU"/>
        </a:p>
      </dgm:t>
    </dgm:pt>
    <dgm:pt modelId="{281E3790-C97D-4718-A225-D18B95DDECB6}" type="pres">
      <dgm:prSet presAssocID="{BF37A3E7-EB63-45CA-BEAE-26CE1EF6BA9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18DF77-CF57-4589-95B0-910AD983C662}" type="pres">
      <dgm:prSet presAssocID="{24526179-0C71-4E22-B6D4-64426CC34C37}" presName="centerShape" presStyleLbl="node0" presStyleIdx="0" presStyleCnt="1" custScaleX="168603" custScaleY="102683" custLinFactNeighborX="973" custLinFactNeighborY="979"/>
      <dgm:spPr/>
      <dgm:t>
        <a:bodyPr/>
        <a:lstStyle/>
        <a:p>
          <a:endParaRPr lang="ru-RU"/>
        </a:p>
      </dgm:t>
    </dgm:pt>
    <dgm:pt modelId="{B15F2A18-09A0-4590-A928-21814121BCED}" type="pres">
      <dgm:prSet presAssocID="{3F50E540-A200-4F2B-B41E-ECB48EBBDD33}" presName="parTrans" presStyleLbl="sibTrans2D1" presStyleIdx="0" presStyleCnt="8"/>
      <dgm:spPr/>
      <dgm:t>
        <a:bodyPr/>
        <a:lstStyle/>
        <a:p>
          <a:endParaRPr lang="ru-RU"/>
        </a:p>
      </dgm:t>
    </dgm:pt>
    <dgm:pt modelId="{6903291D-B692-467E-9482-039929FCA180}" type="pres">
      <dgm:prSet presAssocID="{3F50E540-A200-4F2B-B41E-ECB48EBBDD33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3A469521-6A26-4987-BB73-1CA52997E60D}" type="pres">
      <dgm:prSet presAssocID="{CD7DCA13-E34A-45F1-AAC6-B5EA89EF5E06}" presName="node" presStyleLbl="node1" presStyleIdx="0" presStyleCnt="8" custScaleX="122187" custScaleY="47523" custRadScaleRad="95258" custRadScaleInc="105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130E91-B669-45A4-BA2B-44A795E6DD23}" type="pres">
      <dgm:prSet presAssocID="{C3390CC2-7A2F-4E58-875C-8C78D23324C0}" presName="parTrans" presStyleLbl="sibTrans2D1" presStyleIdx="1" presStyleCnt="8"/>
      <dgm:spPr/>
      <dgm:t>
        <a:bodyPr/>
        <a:lstStyle/>
        <a:p>
          <a:endParaRPr lang="ru-RU"/>
        </a:p>
      </dgm:t>
    </dgm:pt>
    <dgm:pt modelId="{82E9C961-C235-4852-9CA7-E3B6F5D7E1EB}" type="pres">
      <dgm:prSet presAssocID="{C3390CC2-7A2F-4E58-875C-8C78D23324C0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62D2756F-078A-45AE-93AB-2E6DBAA1D700}" type="pres">
      <dgm:prSet presAssocID="{8CBBD2C8-E185-4B1D-A652-A78DCDAE7141}" presName="node" presStyleLbl="node1" presStyleIdx="1" presStyleCnt="8" custScaleX="122967" custScaleY="56747" custRadScaleRad="133957" custRadScaleInc="369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4EB0E8-1F15-459D-9EAC-01DFF2951E78}" type="pres">
      <dgm:prSet presAssocID="{E6888185-3BEF-4FF4-9B95-00686EB983DE}" presName="parTrans" presStyleLbl="sibTrans2D1" presStyleIdx="2" presStyleCnt="8"/>
      <dgm:spPr/>
      <dgm:t>
        <a:bodyPr/>
        <a:lstStyle/>
        <a:p>
          <a:endParaRPr lang="ru-RU"/>
        </a:p>
      </dgm:t>
    </dgm:pt>
    <dgm:pt modelId="{0F105FCC-8FC4-4169-B194-6680AF0A21E3}" type="pres">
      <dgm:prSet presAssocID="{E6888185-3BEF-4FF4-9B95-00686EB983DE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0EF1937D-EC17-4955-9ACD-FD2930E3851B}" type="pres">
      <dgm:prSet presAssocID="{506DAEF4-C567-4EB5-8AF4-E905DF37E6DA}" presName="node" presStyleLbl="node1" presStyleIdx="2" presStyleCnt="8" custScaleX="168378" custScaleY="72257" custRadScaleRad="126371" custRadScaleInc="99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87EA22-3712-4FF8-ACBF-7A662802464B}" type="pres">
      <dgm:prSet presAssocID="{6666C4DA-824A-455B-807F-3FA847E4C54F}" presName="parTrans" presStyleLbl="sibTrans2D1" presStyleIdx="3" presStyleCnt="8"/>
      <dgm:spPr/>
      <dgm:t>
        <a:bodyPr/>
        <a:lstStyle/>
        <a:p>
          <a:endParaRPr lang="ru-RU"/>
        </a:p>
      </dgm:t>
    </dgm:pt>
    <dgm:pt modelId="{61F34A10-3CCE-478F-91A3-BAD5F949ECEE}" type="pres">
      <dgm:prSet presAssocID="{6666C4DA-824A-455B-807F-3FA847E4C54F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85CF83B6-B10B-4161-AC77-CC62CAC25ADE}" type="pres">
      <dgm:prSet presAssocID="{079976B9-9278-4844-9CE0-DD3922DA52AD}" presName="node" presStyleLbl="node1" presStyleIdx="3" presStyleCnt="8" custScaleX="150607" custScaleY="66463" custRadScaleRad="148375" custRadScaleInc="-428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EBFEFF-4909-4697-AD05-8A8014DDC1FC}" type="pres">
      <dgm:prSet presAssocID="{926DC388-9FAE-4037-8848-3D5FB44E3BD9}" presName="parTrans" presStyleLbl="sibTrans2D1" presStyleIdx="4" presStyleCnt="8"/>
      <dgm:spPr/>
      <dgm:t>
        <a:bodyPr/>
        <a:lstStyle/>
        <a:p>
          <a:endParaRPr lang="ru-RU"/>
        </a:p>
      </dgm:t>
    </dgm:pt>
    <dgm:pt modelId="{3824F461-9005-40EF-BE6A-92A98E1211A8}" type="pres">
      <dgm:prSet presAssocID="{926DC388-9FAE-4037-8848-3D5FB44E3BD9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BB420BA4-FA50-4325-AA97-70751EC4F4C8}" type="pres">
      <dgm:prSet presAssocID="{5090A8C7-9F25-426B-B444-8E1C40ACC96F}" presName="node" presStyleLbl="node1" presStyleIdx="4" presStyleCnt="8" custScaleX="135859" custScaleY="55264" custRadScaleRad="96183" custRadScaleInc="5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0F8F92-9566-44E2-96B4-581573E793E1}" type="pres">
      <dgm:prSet presAssocID="{AB19DB07-C66C-44AD-8548-61EA9131A647}" presName="parTrans" presStyleLbl="sibTrans2D1" presStyleIdx="5" presStyleCnt="8"/>
      <dgm:spPr/>
      <dgm:t>
        <a:bodyPr/>
        <a:lstStyle/>
        <a:p>
          <a:endParaRPr lang="ru-RU"/>
        </a:p>
      </dgm:t>
    </dgm:pt>
    <dgm:pt modelId="{F400DA8A-764B-4EA5-8FCF-A2AA12AE2832}" type="pres">
      <dgm:prSet presAssocID="{AB19DB07-C66C-44AD-8548-61EA9131A647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76E6CCA8-F5F8-4221-A6BB-EA2B14D3FF4A}" type="pres">
      <dgm:prSet presAssocID="{8B708462-3FD0-43FC-AAF9-A93F4BE863DC}" presName="node" presStyleLbl="node1" presStyleIdx="5" presStyleCnt="8" custScaleX="136542" custScaleY="63009" custRadScaleRad="136720" custRadScaleInc="384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4D9D82-6C52-44FD-8B35-153C4B09BB2E}" type="pres">
      <dgm:prSet presAssocID="{E3369979-7BEA-4971-9DC4-587CA2241E77}" presName="parTrans" presStyleLbl="sibTrans2D1" presStyleIdx="6" presStyleCnt="8"/>
      <dgm:spPr/>
      <dgm:t>
        <a:bodyPr/>
        <a:lstStyle/>
        <a:p>
          <a:endParaRPr lang="ru-RU"/>
        </a:p>
      </dgm:t>
    </dgm:pt>
    <dgm:pt modelId="{CCD4BD2D-DEE9-4FDD-A070-B4E4A9A2775A}" type="pres">
      <dgm:prSet presAssocID="{E3369979-7BEA-4971-9DC4-587CA2241E77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91F41219-3AE8-4B19-BF4A-EB39CEB95EC7}" type="pres">
      <dgm:prSet presAssocID="{3BE9922F-3C20-41D0-9A41-6AB770073012}" presName="node" presStyleLbl="node1" presStyleIdx="6" presStyleCnt="8" custScaleX="126990" custScaleY="61930" custRadScaleRad="125087" custRadScaleInc="-6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492E0B-0092-4A1F-8D59-61A2D6FDF8D6}" type="pres">
      <dgm:prSet presAssocID="{234C2817-2761-43D5-81FC-4FFABAD49623}" presName="parTrans" presStyleLbl="sibTrans2D1" presStyleIdx="7" presStyleCnt="8"/>
      <dgm:spPr/>
      <dgm:t>
        <a:bodyPr/>
        <a:lstStyle/>
        <a:p>
          <a:endParaRPr lang="ru-RU"/>
        </a:p>
      </dgm:t>
    </dgm:pt>
    <dgm:pt modelId="{01686FAE-CDFD-4724-BB88-938FBA93DDE5}" type="pres">
      <dgm:prSet presAssocID="{234C2817-2761-43D5-81FC-4FFABAD49623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71B8AAEE-AAE8-4673-8A5A-30170DA96E96}" type="pres">
      <dgm:prSet presAssocID="{49319075-9EE7-470B-951F-5C36D9C39FD3}" presName="node" presStyleLbl="node1" presStyleIdx="7" presStyleCnt="8" custScaleX="161872" custScaleY="75838" custRadScaleRad="130130" custRadScaleInc="-356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7863F3-876D-40DA-91F0-AF6FF25C6E5B}" type="presOf" srcId="{24526179-0C71-4E22-B6D4-64426CC34C37}" destId="{1C18DF77-CF57-4589-95B0-910AD983C662}" srcOrd="0" destOrd="0" presId="urn:microsoft.com/office/officeart/2005/8/layout/radial5"/>
    <dgm:cxn modelId="{B4651678-EEFF-4E7C-A05E-26B8EF09F0AE}" type="presOf" srcId="{AB19DB07-C66C-44AD-8548-61EA9131A647}" destId="{080F8F92-9566-44E2-96B4-581573E793E1}" srcOrd="0" destOrd="0" presId="urn:microsoft.com/office/officeart/2005/8/layout/radial5"/>
    <dgm:cxn modelId="{C6BB2848-F63E-4F91-B499-832FA84267F0}" type="presOf" srcId="{3F50E540-A200-4F2B-B41E-ECB48EBBDD33}" destId="{6903291D-B692-467E-9482-039929FCA180}" srcOrd="1" destOrd="0" presId="urn:microsoft.com/office/officeart/2005/8/layout/radial5"/>
    <dgm:cxn modelId="{8699648D-8C8A-4FF1-9F9D-9095B2C1D0B9}" type="presOf" srcId="{C3390CC2-7A2F-4E58-875C-8C78D23324C0}" destId="{48130E91-B669-45A4-BA2B-44A795E6DD23}" srcOrd="0" destOrd="0" presId="urn:microsoft.com/office/officeart/2005/8/layout/radial5"/>
    <dgm:cxn modelId="{98EA4490-CC6D-4F5B-B19C-559224A9AD34}" type="presOf" srcId="{E6888185-3BEF-4FF4-9B95-00686EB983DE}" destId="{0F4EB0E8-1F15-459D-9EAC-01DFF2951E78}" srcOrd="0" destOrd="0" presId="urn:microsoft.com/office/officeart/2005/8/layout/radial5"/>
    <dgm:cxn modelId="{851D7A4A-51F5-412E-B58F-14C39959B84F}" srcId="{24526179-0C71-4E22-B6D4-64426CC34C37}" destId="{8B708462-3FD0-43FC-AAF9-A93F4BE863DC}" srcOrd="5" destOrd="0" parTransId="{AB19DB07-C66C-44AD-8548-61EA9131A647}" sibTransId="{8B1616A2-CD0E-4C31-911E-5979D2143E03}"/>
    <dgm:cxn modelId="{C13DDA82-17B8-44C8-A889-8D749544F7F5}" type="presOf" srcId="{C3390CC2-7A2F-4E58-875C-8C78D23324C0}" destId="{82E9C961-C235-4852-9CA7-E3B6F5D7E1EB}" srcOrd="1" destOrd="0" presId="urn:microsoft.com/office/officeart/2005/8/layout/radial5"/>
    <dgm:cxn modelId="{F6EE1F81-03A7-490A-BA25-29636A89E941}" type="presOf" srcId="{926DC388-9FAE-4037-8848-3D5FB44E3BD9}" destId="{23EBFEFF-4909-4697-AD05-8A8014DDC1FC}" srcOrd="0" destOrd="0" presId="urn:microsoft.com/office/officeart/2005/8/layout/radial5"/>
    <dgm:cxn modelId="{928ED2D9-664D-40CD-AEA6-6DFCE0171AB6}" type="presOf" srcId="{CD7DCA13-E34A-45F1-AAC6-B5EA89EF5E06}" destId="{3A469521-6A26-4987-BB73-1CA52997E60D}" srcOrd="0" destOrd="0" presId="urn:microsoft.com/office/officeart/2005/8/layout/radial5"/>
    <dgm:cxn modelId="{6F4379F2-C513-4539-BA42-F0CAEE913886}" type="presOf" srcId="{926DC388-9FAE-4037-8848-3D5FB44E3BD9}" destId="{3824F461-9005-40EF-BE6A-92A98E1211A8}" srcOrd="1" destOrd="0" presId="urn:microsoft.com/office/officeart/2005/8/layout/radial5"/>
    <dgm:cxn modelId="{3A654AAF-3E3D-4923-8DFB-188F24076EDA}" type="presOf" srcId="{3F50E540-A200-4F2B-B41E-ECB48EBBDD33}" destId="{B15F2A18-09A0-4590-A928-21814121BCED}" srcOrd="0" destOrd="0" presId="urn:microsoft.com/office/officeart/2005/8/layout/radial5"/>
    <dgm:cxn modelId="{4AE000A1-B2B6-4007-A82B-581FEF3B316C}" srcId="{24526179-0C71-4E22-B6D4-64426CC34C37}" destId="{8CBBD2C8-E185-4B1D-A652-A78DCDAE7141}" srcOrd="1" destOrd="0" parTransId="{C3390CC2-7A2F-4E58-875C-8C78D23324C0}" sibTransId="{CE874815-D3D7-4A56-A0CA-880046AB3F34}"/>
    <dgm:cxn modelId="{7134BC40-1120-4055-AF26-EC90777FE8FA}" srcId="{24526179-0C71-4E22-B6D4-64426CC34C37}" destId="{CD7DCA13-E34A-45F1-AAC6-B5EA89EF5E06}" srcOrd="0" destOrd="0" parTransId="{3F50E540-A200-4F2B-B41E-ECB48EBBDD33}" sibTransId="{A66EE756-9616-47AE-AE7E-9868DB6748A9}"/>
    <dgm:cxn modelId="{50DEDE5F-C7C3-4EAA-8825-610D875A5054}" type="presOf" srcId="{BF37A3E7-EB63-45CA-BEAE-26CE1EF6BA90}" destId="{281E3790-C97D-4718-A225-D18B95DDECB6}" srcOrd="0" destOrd="0" presId="urn:microsoft.com/office/officeart/2005/8/layout/radial5"/>
    <dgm:cxn modelId="{471EE289-02FB-403E-AC7F-21160D772C03}" type="presOf" srcId="{8CBBD2C8-E185-4B1D-A652-A78DCDAE7141}" destId="{62D2756F-078A-45AE-93AB-2E6DBAA1D700}" srcOrd="0" destOrd="0" presId="urn:microsoft.com/office/officeart/2005/8/layout/radial5"/>
    <dgm:cxn modelId="{454E6608-B92A-4808-8734-DA413B313962}" type="presOf" srcId="{079976B9-9278-4844-9CE0-DD3922DA52AD}" destId="{85CF83B6-B10B-4161-AC77-CC62CAC25ADE}" srcOrd="0" destOrd="0" presId="urn:microsoft.com/office/officeart/2005/8/layout/radial5"/>
    <dgm:cxn modelId="{D1F85725-63B3-4241-ADCE-4A5AA39D9536}" type="presOf" srcId="{506DAEF4-C567-4EB5-8AF4-E905DF37E6DA}" destId="{0EF1937D-EC17-4955-9ACD-FD2930E3851B}" srcOrd="0" destOrd="0" presId="urn:microsoft.com/office/officeart/2005/8/layout/radial5"/>
    <dgm:cxn modelId="{AD7176DD-F507-4F40-A71D-802B188DB46D}" srcId="{24526179-0C71-4E22-B6D4-64426CC34C37}" destId="{49319075-9EE7-470B-951F-5C36D9C39FD3}" srcOrd="7" destOrd="0" parTransId="{234C2817-2761-43D5-81FC-4FFABAD49623}" sibTransId="{71AA3FE2-FF15-463F-BC98-B5BD06328DE2}"/>
    <dgm:cxn modelId="{85CD2A5A-1311-4C82-A8BA-C3E56DE22AAC}" type="presOf" srcId="{E6888185-3BEF-4FF4-9B95-00686EB983DE}" destId="{0F105FCC-8FC4-4169-B194-6680AF0A21E3}" srcOrd="1" destOrd="0" presId="urn:microsoft.com/office/officeart/2005/8/layout/radial5"/>
    <dgm:cxn modelId="{4D5D2D3F-0244-4A7C-B5FD-73E72FE548A6}" srcId="{24526179-0C71-4E22-B6D4-64426CC34C37}" destId="{3BE9922F-3C20-41D0-9A41-6AB770073012}" srcOrd="6" destOrd="0" parTransId="{E3369979-7BEA-4971-9DC4-587CA2241E77}" sibTransId="{04851200-BA53-453A-9FDB-D99F36767679}"/>
    <dgm:cxn modelId="{9CB6D235-B71F-48F3-84B4-F16E1388CF63}" type="presOf" srcId="{8B708462-3FD0-43FC-AAF9-A93F4BE863DC}" destId="{76E6CCA8-F5F8-4221-A6BB-EA2B14D3FF4A}" srcOrd="0" destOrd="0" presId="urn:microsoft.com/office/officeart/2005/8/layout/radial5"/>
    <dgm:cxn modelId="{293719A9-EA43-4D15-8B8F-C8FC61142FC0}" type="presOf" srcId="{6666C4DA-824A-455B-807F-3FA847E4C54F}" destId="{61F34A10-3CCE-478F-91A3-BAD5F949ECEE}" srcOrd="1" destOrd="0" presId="urn:microsoft.com/office/officeart/2005/8/layout/radial5"/>
    <dgm:cxn modelId="{7EF98735-7B56-4740-A07F-6E9B02DBE5B1}" type="presOf" srcId="{234C2817-2761-43D5-81FC-4FFABAD49623}" destId="{D7492E0B-0092-4A1F-8D59-61A2D6FDF8D6}" srcOrd="0" destOrd="0" presId="urn:microsoft.com/office/officeart/2005/8/layout/radial5"/>
    <dgm:cxn modelId="{3852A941-C927-4AEC-90CE-BCDB30E05667}" srcId="{24526179-0C71-4E22-B6D4-64426CC34C37}" destId="{5090A8C7-9F25-426B-B444-8E1C40ACC96F}" srcOrd="4" destOrd="0" parTransId="{926DC388-9FAE-4037-8848-3D5FB44E3BD9}" sibTransId="{17603ABF-86AB-4357-BD45-D33A34BAC027}"/>
    <dgm:cxn modelId="{BD45A2A4-C41A-447C-A743-38AE38D1CFC5}" type="presOf" srcId="{234C2817-2761-43D5-81FC-4FFABAD49623}" destId="{01686FAE-CDFD-4724-BB88-938FBA93DDE5}" srcOrd="1" destOrd="0" presId="urn:microsoft.com/office/officeart/2005/8/layout/radial5"/>
    <dgm:cxn modelId="{B131A81D-DA56-4FA1-A5A3-97C9532AD76E}" type="presOf" srcId="{E3369979-7BEA-4971-9DC4-587CA2241E77}" destId="{164D9D82-6C52-44FD-8B35-153C4B09BB2E}" srcOrd="0" destOrd="0" presId="urn:microsoft.com/office/officeart/2005/8/layout/radial5"/>
    <dgm:cxn modelId="{3BF3243B-652A-4ACD-B134-1677FCF84813}" type="presOf" srcId="{AB19DB07-C66C-44AD-8548-61EA9131A647}" destId="{F400DA8A-764B-4EA5-8FCF-A2AA12AE2832}" srcOrd="1" destOrd="0" presId="urn:microsoft.com/office/officeart/2005/8/layout/radial5"/>
    <dgm:cxn modelId="{181E67BC-59C0-4FFC-B2AC-36DCA960B73B}" type="presOf" srcId="{E3369979-7BEA-4971-9DC4-587CA2241E77}" destId="{CCD4BD2D-DEE9-4FDD-A070-B4E4A9A2775A}" srcOrd="1" destOrd="0" presId="urn:microsoft.com/office/officeart/2005/8/layout/radial5"/>
    <dgm:cxn modelId="{E4C32A84-538D-4BED-B637-70E0676528B1}" srcId="{24526179-0C71-4E22-B6D4-64426CC34C37}" destId="{079976B9-9278-4844-9CE0-DD3922DA52AD}" srcOrd="3" destOrd="0" parTransId="{6666C4DA-824A-455B-807F-3FA847E4C54F}" sibTransId="{4DDB6766-E337-434D-8406-8CC3C1C7E724}"/>
    <dgm:cxn modelId="{34FB0FF5-453E-4B75-BC53-03B8E2730229}" srcId="{24526179-0C71-4E22-B6D4-64426CC34C37}" destId="{506DAEF4-C567-4EB5-8AF4-E905DF37E6DA}" srcOrd="2" destOrd="0" parTransId="{E6888185-3BEF-4FF4-9B95-00686EB983DE}" sibTransId="{E257D453-B580-42FD-A50D-351E482E206E}"/>
    <dgm:cxn modelId="{76B8277D-E638-4D4C-8FBC-2127317BBCF8}" type="presOf" srcId="{5090A8C7-9F25-426B-B444-8E1C40ACC96F}" destId="{BB420BA4-FA50-4325-AA97-70751EC4F4C8}" srcOrd="0" destOrd="0" presId="urn:microsoft.com/office/officeart/2005/8/layout/radial5"/>
    <dgm:cxn modelId="{639387DF-C78D-49E4-8B2E-0EA64AA2219E}" type="presOf" srcId="{49319075-9EE7-470B-951F-5C36D9C39FD3}" destId="{71B8AAEE-AAE8-4673-8A5A-30170DA96E96}" srcOrd="0" destOrd="0" presId="urn:microsoft.com/office/officeart/2005/8/layout/radial5"/>
    <dgm:cxn modelId="{C95A9960-81FD-4BB9-836B-D2CFC3577842}" type="presOf" srcId="{3BE9922F-3C20-41D0-9A41-6AB770073012}" destId="{91F41219-3AE8-4B19-BF4A-EB39CEB95EC7}" srcOrd="0" destOrd="0" presId="urn:microsoft.com/office/officeart/2005/8/layout/radial5"/>
    <dgm:cxn modelId="{6AEA160A-23E9-4496-A707-BD704816ADBD}" type="presOf" srcId="{6666C4DA-824A-455B-807F-3FA847E4C54F}" destId="{AC87EA22-3712-4FF8-ACBF-7A662802464B}" srcOrd="0" destOrd="0" presId="urn:microsoft.com/office/officeart/2005/8/layout/radial5"/>
    <dgm:cxn modelId="{A3C04EF5-CB0B-42F0-AA96-B9A8748EDC6E}" srcId="{BF37A3E7-EB63-45CA-BEAE-26CE1EF6BA90}" destId="{24526179-0C71-4E22-B6D4-64426CC34C37}" srcOrd="0" destOrd="0" parTransId="{6629BE1C-D339-4ECE-A98C-6E6E931C4998}" sibTransId="{0720AB4D-1817-4EB5-8D2F-4A6A6A4E676F}"/>
    <dgm:cxn modelId="{BFF4CCEE-E5E8-4781-8CE6-8735894E7521}" type="presParOf" srcId="{281E3790-C97D-4718-A225-D18B95DDECB6}" destId="{1C18DF77-CF57-4589-95B0-910AD983C662}" srcOrd="0" destOrd="0" presId="urn:microsoft.com/office/officeart/2005/8/layout/radial5"/>
    <dgm:cxn modelId="{B90573B6-8EA7-4EAC-B150-84E9BCC545DB}" type="presParOf" srcId="{281E3790-C97D-4718-A225-D18B95DDECB6}" destId="{B15F2A18-09A0-4590-A928-21814121BCED}" srcOrd="1" destOrd="0" presId="urn:microsoft.com/office/officeart/2005/8/layout/radial5"/>
    <dgm:cxn modelId="{53A1B028-C181-4482-BE11-F4CE28F9911A}" type="presParOf" srcId="{B15F2A18-09A0-4590-A928-21814121BCED}" destId="{6903291D-B692-467E-9482-039929FCA180}" srcOrd="0" destOrd="0" presId="urn:microsoft.com/office/officeart/2005/8/layout/radial5"/>
    <dgm:cxn modelId="{3F1047BE-FA9D-4EF3-A59D-F8E100AAA782}" type="presParOf" srcId="{281E3790-C97D-4718-A225-D18B95DDECB6}" destId="{3A469521-6A26-4987-BB73-1CA52997E60D}" srcOrd="2" destOrd="0" presId="urn:microsoft.com/office/officeart/2005/8/layout/radial5"/>
    <dgm:cxn modelId="{2B262689-2654-474D-92E1-8B178E938817}" type="presParOf" srcId="{281E3790-C97D-4718-A225-D18B95DDECB6}" destId="{48130E91-B669-45A4-BA2B-44A795E6DD23}" srcOrd="3" destOrd="0" presId="urn:microsoft.com/office/officeart/2005/8/layout/radial5"/>
    <dgm:cxn modelId="{D56A912C-5908-4FCA-B350-E9BC6EE03264}" type="presParOf" srcId="{48130E91-B669-45A4-BA2B-44A795E6DD23}" destId="{82E9C961-C235-4852-9CA7-E3B6F5D7E1EB}" srcOrd="0" destOrd="0" presId="urn:microsoft.com/office/officeart/2005/8/layout/radial5"/>
    <dgm:cxn modelId="{84EA1687-90D9-4B6B-9F5D-8C6A2D1700B3}" type="presParOf" srcId="{281E3790-C97D-4718-A225-D18B95DDECB6}" destId="{62D2756F-078A-45AE-93AB-2E6DBAA1D700}" srcOrd="4" destOrd="0" presId="urn:microsoft.com/office/officeart/2005/8/layout/radial5"/>
    <dgm:cxn modelId="{3B6B5F29-590C-496E-8DAD-5B18F8B434DB}" type="presParOf" srcId="{281E3790-C97D-4718-A225-D18B95DDECB6}" destId="{0F4EB0E8-1F15-459D-9EAC-01DFF2951E78}" srcOrd="5" destOrd="0" presId="urn:microsoft.com/office/officeart/2005/8/layout/radial5"/>
    <dgm:cxn modelId="{8C2222AC-96A4-4B8B-BF46-80267E6DD224}" type="presParOf" srcId="{0F4EB0E8-1F15-459D-9EAC-01DFF2951E78}" destId="{0F105FCC-8FC4-4169-B194-6680AF0A21E3}" srcOrd="0" destOrd="0" presId="urn:microsoft.com/office/officeart/2005/8/layout/radial5"/>
    <dgm:cxn modelId="{C21A19EB-61B1-4932-B70B-BEB6FB3AA979}" type="presParOf" srcId="{281E3790-C97D-4718-A225-D18B95DDECB6}" destId="{0EF1937D-EC17-4955-9ACD-FD2930E3851B}" srcOrd="6" destOrd="0" presId="urn:microsoft.com/office/officeart/2005/8/layout/radial5"/>
    <dgm:cxn modelId="{570D36AB-1D0B-4C3D-B5BD-29E35606367C}" type="presParOf" srcId="{281E3790-C97D-4718-A225-D18B95DDECB6}" destId="{AC87EA22-3712-4FF8-ACBF-7A662802464B}" srcOrd="7" destOrd="0" presId="urn:microsoft.com/office/officeart/2005/8/layout/radial5"/>
    <dgm:cxn modelId="{D4252D41-14EC-4E60-A182-C1EDA2C600AB}" type="presParOf" srcId="{AC87EA22-3712-4FF8-ACBF-7A662802464B}" destId="{61F34A10-3CCE-478F-91A3-BAD5F949ECEE}" srcOrd="0" destOrd="0" presId="urn:microsoft.com/office/officeart/2005/8/layout/radial5"/>
    <dgm:cxn modelId="{258F4C05-D392-443C-8D66-36F619CF576A}" type="presParOf" srcId="{281E3790-C97D-4718-A225-D18B95DDECB6}" destId="{85CF83B6-B10B-4161-AC77-CC62CAC25ADE}" srcOrd="8" destOrd="0" presId="urn:microsoft.com/office/officeart/2005/8/layout/radial5"/>
    <dgm:cxn modelId="{EA011269-8928-4D8A-A7D7-4E67456B28C5}" type="presParOf" srcId="{281E3790-C97D-4718-A225-D18B95DDECB6}" destId="{23EBFEFF-4909-4697-AD05-8A8014DDC1FC}" srcOrd="9" destOrd="0" presId="urn:microsoft.com/office/officeart/2005/8/layout/radial5"/>
    <dgm:cxn modelId="{87D2F3BD-EBA4-4FD3-BC69-3D0125174DBE}" type="presParOf" srcId="{23EBFEFF-4909-4697-AD05-8A8014DDC1FC}" destId="{3824F461-9005-40EF-BE6A-92A98E1211A8}" srcOrd="0" destOrd="0" presId="urn:microsoft.com/office/officeart/2005/8/layout/radial5"/>
    <dgm:cxn modelId="{49A73291-0846-48AE-9265-6CC461E9387B}" type="presParOf" srcId="{281E3790-C97D-4718-A225-D18B95DDECB6}" destId="{BB420BA4-FA50-4325-AA97-70751EC4F4C8}" srcOrd="10" destOrd="0" presId="urn:microsoft.com/office/officeart/2005/8/layout/radial5"/>
    <dgm:cxn modelId="{273894F4-EBA8-4390-9B64-C2FC83A4B6F0}" type="presParOf" srcId="{281E3790-C97D-4718-A225-D18B95DDECB6}" destId="{080F8F92-9566-44E2-96B4-581573E793E1}" srcOrd="11" destOrd="0" presId="urn:microsoft.com/office/officeart/2005/8/layout/radial5"/>
    <dgm:cxn modelId="{8FAC0F77-A7DF-4826-BFE6-C21748E59D00}" type="presParOf" srcId="{080F8F92-9566-44E2-96B4-581573E793E1}" destId="{F400DA8A-764B-4EA5-8FCF-A2AA12AE2832}" srcOrd="0" destOrd="0" presId="urn:microsoft.com/office/officeart/2005/8/layout/radial5"/>
    <dgm:cxn modelId="{17DCE93D-F5FF-4439-B498-A92BF111A71A}" type="presParOf" srcId="{281E3790-C97D-4718-A225-D18B95DDECB6}" destId="{76E6CCA8-F5F8-4221-A6BB-EA2B14D3FF4A}" srcOrd="12" destOrd="0" presId="urn:microsoft.com/office/officeart/2005/8/layout/radial5"/>
    <dgm:cxn modelId="{C2F56E90-1E9C-4160-9E15-692D07CC2332}" type="presParOf" srcId="{281E3790-C97D-4718-A225-D18B95DDECB6}" destId="{164D9D82-6C52-44FD-8B35-153C4B09BB2E}" srcOrd="13" destOrd="0" presId="urn:microsoft.com/office/officeart/2005/8/layout/radial5"/>
    <dgm:cxn modelId="{0BF4C8BB-D94F-4C0E-8275-A328087C0BF0}" type="presParOf" srcId="{164D9D82-6C52-44FD-8B35-153C4B09BB2E}" destId="{CCD4BD2D-DEE9-4FDD-A070-B4E4A9A2775A}" srcOrd="0" destOrd="0" presId="urn:microsoft.com/office/officeart/2005/8/layout/radial5"/>
    <dgm:cxn modelId="{812C0B18-BAA2-4433-81AC-CA83E1734853}" type="presParOf" srcId="{281E3790-C97D-4718-A225-D18B95DDECB6}" destId="{91F41219-3AE8-4B19-BF4A-EB39CEB95EC7}" srcOrd="14" destOrd="0" presId="urn:microsoft.com/office/officeart/2005/8/layout/radial5"/>
    <dgm:cxn modelId="{0471657E-9D20-49CE-A4D9-E6625AD71F90}" type="presParOf" srcId="{281E3790-C97D-4718-A225-D18B95DDECB6}" destId="{D7492E0B-0092-4A1F-8D59-61A2D6FDF8D6}" srcOrd="15" destOrd="0" presId="urn:microsoft.com/office/officeart/2005/8/layout/radial5"/>
    <dgm:cxn modelId="{CA513600-46B0-4D70-858C-C4FD065EE631}" type="presParOf" srcId="{D7492E0B-0092-4A1F-8D59-61A2D6FDF8D6}" destId="{01686FAE-CDFD-4724-BB88-938FBA93DDE5}" srcOrd="0" destOrd="0" presId="urn:microsoft.com/office/officeart/2005/8/layout/radial5"/>
    <dgm:cxn modelId="{E882DC04-AAF0-45AB-A439-D36C77FA3068}" type="presParOf" srcId="{281E3790-C97D-4718-A225-D18B95DDECB6}" destId="{71B8AAEE-AAE8-4673-8A5A-30170DA96E96}" srcOrd="16" destOrd="0" presId="urn:microsoft.com/office/officeart/2005/8/layout/radial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D9C9D-C7FF-40F7-B60B-D49F2462BB24}" type="datetimeFigureOut">
              <a:rPr lang="ru-RU" smtClean="0"/>
              <a:t>24.05.2011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B73C49-4EDA-4F5E-A2A6-8CF636A7BF5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2438400" y="2133600"/>
            <a:ext cx="5562600" cy="1774825"/>
          </a:xfrm>
        </p:spPr>
        <p:txBody>
          <a:bodyPr/>
          <a:lstStyle>
            <a:lvl1pPr>
              <a:lnSpc>
                <a:spcPct val="100000"/>
              </a:lnSpc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38400" y="3962400"/>
            <a:ext cx="5562600" cy="990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ru-RU" smtClean="0"/>
              <a:t>Электронный журнал "Конференц-зал" Общероссийская конференция Методическая копилка</a:t>
            </a:r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E4E76BC-133C-4A05-A78D-FC5E87B2E9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ru-RU" smtClean="0"/>
              <a:t>Электронный журнал "Конференц-зал" Общероссийская конференция Методическая копилка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690E95D-9DD5-4320-AED1-BE949E83A2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3250" y="274638"/>
            <a:ext cx="1962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274638"/>
            <a:ext cx="57340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ru-RU" smtClean="0"/>
              <a:t>Электронный журнал "Конференц-зал" Общероссийская конференция Методическая копилка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089F7E9-6D0A-47CE-B7E3-1F2DEB5487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ru-RU" smtClean="0"/>
              <a:t>Электронный журнал "Конференц-зал" Общероссийская конференция Методическая копилка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F385305-92A9-42A5-B1F1-3A4A700B18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ru-RU" smtClean="0"/>
              <a:t>Электронный журнал "Конференц-зал" Общероссийская конференция Методическая копилка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A78E577-4B2F-4239-BA39-82FCEAB383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ru-RU" smtClean="0"/>
              <a:t>Электронный журнал "Конференц-зал" Общероссийская конференция Методическая копилка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89C45DB-424A-4CD1-9061-14030F41AA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ru-RU" smtClean="0"/>
              <a:t>Электронный журнал "Конференц-зал" Общероссийская конференция Методическая копилка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E1187D5-8B4C-4551-8EAD-89B736A899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ru-RU" smtClean="0"/>
              <a:t>Электронный журнал "Конференц-зал" Общероссийская конференция Методическая копилка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9BD79F7-5E5D-4782-A515-7379A7CE9A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ru-RU" smtClean="0"/>
              <a:t>Электронный журнал "Конференц-зал" Общероссийская конференция Методическая копилка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BF7889B-531F-42EC-A833-278BF9537C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ru-RU" smtClean="0"/>
              <a:t>Электронный журнал "Конференц-зал" Общероссийская конференция Методическая копилка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28A7856-4836-4103-8CA2-F1D288928B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ru-RU" smtClean="0"/>
              <a:t>Электронный журнал "Конференц-зал" Общероссийская конференция Методическая копилка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A2B6030-56DB-4AE1-8D1B-69B60EE371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274638"/>
            <a:ext cx="7848600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286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00800"/>
            <a:ext cx="48768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 smtClean="0"/>
              <a:t>Электронный журнал "Конференц-зал" Общероссийская конференция Методическая копилка</a:t>
            </a:r>
            <a:endParaRPr lang="ru-RU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400800"/>
            <a:ext cx="12954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C64C0BB-7569-4F17-A583-A61552526C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sldNum="0"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Garamond" pitchFamily="18" charset="0"/>
        <a:buChar char="−"/>
        <a:defRPr sz="24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Garamond" pitchFamily="18" charset="0"/>
        <a:buChar char="−"/>
        <a:defRPr sz="16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85918" y="428604"/>
            <a:ext cx="5860900" cy="36933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0">
            <a:schemeClr val="accent4"/>
          </a:lnRef>
          <a:fillRef idx="1002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ru-RU" b="1">
                <a:solidFill>
                  <a:srgbClr val="3E2900"/>
                </a:solidFill>
              </a:rPr>
              <a:t>МАОУ Гимназия №24 им. М.В. Октябрьской г.Томска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91387" y="2490201"/>
            <a:ext cx="6096459" cy="74047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>
              <a:defRPr/>
            </a:pPr>
            <a:r>
              <a:rPr lang="ru-RU" sz="4000" b="1">
                <a:solidFill>
                  <a:srgbClr val="3E2900"/>
                </a:solidFill>
              </a:rPr>
              <a:t>Что такое толерантность?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71903" y="3706022"/>
            <a:ext cx="1902738" cy="42852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3E2900"/>
                </a:solidFill>
              </a:rPr>
              <a:t>Круглый стол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2976" y="4952446"/>
            <a:ext cx="5836854" cy="52652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wrap="none">
            <a:spAutoFit/>
          </a:bodyPr>
          <a:lstStyle/>
          <a:p>
            <a:pPr algn="r"/>
            <a:r>
              <a:rPr lang="ru-RU" sz="2000" b="1">
                <a:solidFill>
                  <a:srgbClr val="3E2900"/>
                </a:solidFill>
              </a:rPr>
              <a:t>Классный руководитель 6»В» класса Вайвод Н.Б.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2143108" y="6143644"/>
            <a:ext cx="4876800" cy="32067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Электронный журнал "Конференц-зал" </a:t>
            </a:r>
          </a:p>
          <a:p>
            <a:pPr>
              <a:defRPr/>
            </a:pPr>
            <a:r>
              <a:rPr lang="ru-RU" dirty="0" smtClean="0"/>
              <a:t>Общероссийская конференция </a:t>
            </a:r>
          </a:p>
          <a:p>
            <a:pPr>
              <a:defRPr/>
            </a:pPr>
            <a:r>
              <a:rPr lang="ru-RU" dirty="0" smtClean="0"/>
              <a:t>Методическая копилка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6350" y="-635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492500" y="3284538"/>
            <a:ext cx="19446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3492500" y="3213100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400"/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3419475" y="3141663"/>
            <a:ext cx="208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14282" y="6400800"/>
            <a:ext cx="8786874" cy="320675"/>
          </a:xfrm>
        </p:spPr>
        <p:txBody>
          <a:bodyPr/>
          <a:lstStyle/>
          <a:p>
            <a:pPr algn="just">
              <a:defRPr/>
            </a:pPr>
            <a:r>
              <a:rPr lang="ru-RU" dirty="0" smtClean="0"/>
              <a:t>Электронный журнал "Конференц-зал"                   Общероссийская конференция                             Методическая копилка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214290"/>
            <a:ext cx="7786742" cy="477054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chemeClr val="tx2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2500" b="1">
                <a:solidFill>
                  <a:srgbClr val="3E2900"/>
                </a:solidFill>
                <a:latin typeface="Garamond" pitchFamily="18" charset="0"/>
              </a:rPr>
              <a:t>Значения  слова«Толерантность» в разных языках:</a:t>
            </a:r>
          </a:p>
        </p:txBody>
      </p:sp>
      <p:grpSp>
        <p:nvGrpSpPr>
          <p:cNvPr id="5" name="TextBox 4"/>
          <p:cNvGrpSpPr>
            <a:grpSpLocks/>
          </p:cNvGrpSpPr>
          <p:nvPr/>
        </p:nvGrpSpPr>
        <p:grpSpPr bwMode="auto">
          <a:xfrm>
            <a:off x="323850" y="981075"/>
            <a:ext cx="2592388" cy="647700"/>
            <a:chOff x="246" y="772"/>
            <a:chExt cx="1152" cy="330"/>
          </a:xfrm>
        </p:grpSpPr>
        <p:pic>
          <p:nvPicPr>
            <p:cNvPr id="15386" name="TextBox 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6" y="772"/>
              <a:ext cx="115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87" name="Text Box 5"/>
            <p:cNvSpPr txBox="1">
              <a:spLocks noChangeArrowheads="1"/>
            </p:cNvSpPr>
            <p:nvPr/>
          </p:nvSpPr>
          <p:spPr bwMode="auto">
            <a:xfrm>
              <a:off x="315" y="810"/>
              <a:ext cx="102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solidFill>
                    <a:srgbClr val="3E2900"/>
                  </a:solidFill>
                  <a:latin typeface="Garamond" pitchFamily="18" charset="0"/>
                </a:rPr>
                <a:t>В испанском :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500063" y="1714500"/>
            <a:ext cx="2643187" cy="125730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900" b="1">
                <a:solidFill>
                  <a:srgbClr val="3E2900"/>
                </a:solidFill>
                <a:latin typeface="Garamond" pitchFamily="18" charset="0"/>
              </a:rPr>
              <a:t>Способность признавать отличные от своих собственных идеи или мнения;</a:t>
            </a:r>
          </a:p>
        </p:txBody>
      </p:sp>
      <p:grpSp>
        <p:nvGrpSpPr>
          <p:cNvPr id="7" name="TextBox 6"/>
          <p:cNvGrpSpPr>
            <a:grpSpLocks/>
          </p:cNvGrpSpPr>
          <p:nvPr/>
        </p:nvGrpSpPr>
        <p:grpSpPr bwMode="auto">
          <a:xfrm>
            <a:off x="3203575" y="981075"/>
            <a:ext cx="3527425" cy="719138"/>
            <a:chOff x="2043" y="772"/>
            <a:chExt cx="1722" cy="330"/>
          </a:xfrm>
        </p:grpSpPr>
        <p:pic>
          <p:nvPicPr>
            <p:cNvPr id="15384" name="TextBox 6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043" y="772"/>
              <a:ext cx="140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85" name="Text Box 9"/>
            <p:cNvSpPr txBox="1">
              <a:spLocks noChangeArrowheads="1"/>
            </p:cNvSpPr>
            <p:nvPr/>
          </p:nvSpPr>
          <p:spPr bwMode="auto">
            <a:xfrm>
              <a:off x="2115" y="810"/>
              <a:ext cx="165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solidFill>
                    <a:srgbClr val="3E2900"/>
                  </a:solidFill>
                  <a:latin typeface="Garamond" pitchFamily="18" charset="0"/>
                </a:rPr>
                <a:t>Во французском :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357563" y="1714500"/>
            <a:ext cx="2643187" cy="183515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900" b="1">
                <a:solidFill>
                  <a:srgbClr val="3E2900"/>
                </a:solidFill>
                <a:latin typeface="Garamond" pitchFamily="18" charset="0"/>
              </a:rPr>
              <a:t>Отношение, при котором допускается, что другие могут думать или действовать иначе, нежели ты сам;</a:t>
            </a:r>
          </a:p>
        </p:txBody>
      </p:sp>
      <p:grpSp>
        <p:nvGrpSpPr>
          <p:cNvPr id="10" name="TextBox 9"/>
          <p:cNvGrpSpPr>
            <a:grpSpLocks/>
          </p:cNvGrpSpPr>
          <p:nvPr/>
        </p:nvGrpSpPr>
        <p:grpSpPr bwMode="auto">
          <a:xfrm>
            <a:off x="6011863" y="981075"/>
            <a:ext cx="2987675" cy="647700"/>
            <a:chOff x="3844" y="772"/>
            <a:chExt cx="1469" cy="330"/>
          </a:xfrm>
        </p:grpSpPr>
        <p:pic>
          <p:nvPicPr>
            <p:cNvPr id="15382" name="TextBox 9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44" y="772"/>
              <a:ext cx="121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83" name="Text Box 13"/>
            <p:cNvSpPr txBox="1">
              <a:spLocks noChangeArrowheads="1"/>
            </p:cNvSpPr>
            <p:nvPr/>
          </p:nvSpPr>
          <p:spPr bwMode="auto">
            <a:xfrm>
              <a:off x="3915" y="810"/>
              <a:ext cx="139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solidFill>
                    <a:srgbClr val="3E2900"/>
                  </a:solidFill>
                  <a:latin typeface="Garamond" pitchFamily="18" charset="0"/>
                </a:rPr>
                <a:t>В английском :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56325" y="1700213"/>
            <a:ext cx="2428875" cy="968375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900" b="1">
                <a:solidFill>
                  <a:srgbClr val="3E2900"/>
                </a:solidFill>
                <a:latin typeface="Garamond" pitchFamily="18" charset="0"/>
              </a:rPr>
              <a:t>Готовность быть терпимым, снисходительным;</a:t>
            </a:r>
          </a:p>
        </p:txBody>
      </p:sp>
      <p:grpSp>
        <p:nvGrpSpPr>
          <p:cNvPr id="12" name="TextBox 11"/>
          <p:cNvGrpSpPr>
            <a:grpSpLocks/>
          </p:cNvGrpSpPr>
          <p:nvPr/>
        </p:nvGrpSpPr>
        <p:grpSpPr bwMode="auto">
          <a:xfrm>
            <a:off x="395288" y="3573463"/>
            <a:ext cx="2736850" cy="647700"/>
            <a:chOff x="288" y="2346"/>
            <a:chExt cx="1379" cy="330"/>
          </a:xfrm>
        </p:grpSpPr>
        <p:pic>
          <p:nvPicPr>
            <p:cNvPr id="15380" name="TextBox 11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88" y="2346"/>
              <a:ext cx="114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81" name="Text Box 17"/>
            <p:cNvSpPr txBox="1">
              <a:spLocks noChangeArrowheads="1"/>
            </p:cNvSpPr>
            <p:nvPr/>
          </p:nvSpPr>
          <p:spPr bwMode="auto">
            <a:xfrm>
              <a:off x="360" y="2385"/>
              <a:ext cx="130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solidFill>
                    <a:srgbClr val="3E2900"/>
                  </a:solidFill>
                  <a:latin typeface="Garamond" pitchFamily="18" charset="0"/>
                </a:rPr>
                <a:t>В китайском :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39750" y="4292600"/>
            <a:ext cx="2428875" cy="1546225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900" b="1">
                <a:solidFill>
                  <a:srgbClr val="3E2900"/>
                </a:solidFill>
                <a:latin typeface="Garamond" pitchFamily="18" charset="0"/>
              </a:rPr>
              <a:t>Позволять, принимать, быть по отношению к другим великодушным;</a:t>
            </a:r>
          </a:p>
        </p:txBody>
      </p:sp>
      <p:grpSp>
        <p:nvGrpSpPr>
          <p:cNvPr id="14" name="TextBox 13"/>
          <p:cNvGrpSpPr>
            <a:grpSpLocks/>
          </p:cNvGrpSpPr>
          <p:nvPr/>
        </p:nvGrpSpPr>
        <p:grpSpPr bwMode="auto">
          <a:xfrm>
            <a:off x="3203575" y="3573463"/>
            <a:ext cx="2519363" cy="647700"/>
            <a:chOff x="1955" y="2346"/>
            <a:chExt cx="1266" cy="330"/>
          </a:xfrm>
        </p:grpSpPr>
        <p:pic>
          <p:nvPicPr>
            <p:cNvPr id="15378" name="TextBox 13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955" y="2346"/>
              <a:ext cx="106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79" name="Text Box 21"/>
            <p:cNvSpPr txBox="1">
              <a:spLocks noChangeArrowheads="1"/>
            </p:cNvSpPr>
            <p:nvPr/>
          </p:nvSpPr>
          <p:spPr bwMode="auto">
            <a:xfrm>
              <a:off x="2025" y="2385"/>
              <a:ext cx="11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solidFill>
                    <a:srgbClr val="3E2900"/>
                  </a:solidFill>
                  <a:latin typeface="Garamond" pitchFamily="18" charset="0"/>
                </a:rPr>
                <a:t>В арабском :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348038" y="4292600"/>
            <a:ext cx="2714625" cy="241300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900" b="1">
                <a:solidFill>
                  <a:srgbClr val="3E2900"/>
                </a:solidFill>
                <a:latin typeface="Garamond" pitchFamily="18" charset="0"/>
              </a:rPr>
              <a:t>Прощение, снисходительность, мягкость, милосердие, сострадание, благосклонность, терпение, расположенность к другим;</a:t>
            </a:r>
          </a:p>
        </p:txBody>
      </p:sp>
      <p:grpSp>
        <p:nvGrpSpPr>
          <p:cNvPr id="16" name="TextBox 15"/>
          <p:cNvGrpSpPr>
            <a:grpSpLocks/>
          </p:cNvGrpSpPr>
          <p:nvPr/>
        </p:nvGrpSpPr>
        <p:grpSpPr bwMode="auto">
          <a:xfrm>
            <a:off x="6084888" y="3573463"/>
            <a:ext cx="2305050" cy="666750"/>
            <a:chOff x="3844" y="2346"/>
            <a:chExt cx="1162" cy="330"/>
          </a:xfrm>
        </p:grpSpPr>
        <p:pic>
          <p:nvPicPr>
            <p:cNvPr id="15376" name="TextBox 15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844" y="2346"/>
              <a:ext cx="98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77" name="Text Box 25"/>
            <p:cNvSpPr txBox="1">
              <a:spLocks noChangeArrowheads="1"/>
            </p:cNvSpPr>
            <p:nvPr/>
          </p:nvSpPr>
          <p:spPr bwMode="auto">
            <a:xfrm>
              <a:off x="3915" y="2385"/>
              <a:ext cx="1091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solidFill>
                    <a:srgbClr val="3E2900"/>
                  </a:solidFill>
                  <a:latin typeface="Garamond" pitchFamily="18" charset="0"/>
                </a:rPr>
                <a:t>В русском :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229350" y="4292600"/>
            <a:ext cx="2736850" cy="2124075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900" b="1">
                <a:solidFill>
                  <a:srgbClr val="3E2900"/>
                </a:solidFill>
                <a:latin typeface="Garamond" pitchFamily="18" charset="0"/>
              </a:rPr>
              <a:t>Способность терпеть что-то или кого-то (быть выдержанным, выносливым стойким, уметь мириться с существованием чего-либо, кого-либо).</a:t>
            </a:r>
          </a:p>
        </p:txBody>
      </p:sp>
      <p:sp>
        <p:nvSpPr>
          <p:cNvPr id="27" name="Нижний колонтитул 26"/>
          <p:cNvSpPr>
            <a:spLocks noGrp="1"/>
          </p:cNvSpPr>
          <p:nvPr>
            <p:ph type="ftr" sz="quarter" idx="11"/>
          </p:nvPr>
        </p:nvSpPr>
        <p:spPr>
          <a:xfrm>
            <a:off x="-357222" y="6143644"/>
            <a:ext cx="3695712" cy="32067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Электронный журнал "Конференц-зал" Общероссийская конференция </a:t>
            </a:r>
            <a:br>
              <a:rPr lang="ru-RU" dirty="0" smtClean="0"/>
            </a:br>
            <a:r>
              <a:rPr lang="ru-RU" dirty="0" smtClean="0"/>
              <a:t>Методическая копилка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 animBg="1"/>
      <p:bldP spid="13" grpId="0" animBg="1"/>
      <p:bldP spid="15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2125" y="485756"/>
            <a:ext cx="3357586" cy="46166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chemeClr val="tx2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3E2900"/>
                </a:solidFill>
                <a:latin typeface="Garamond" pitchFamily="18" charset="0"/>
              </a:rPr>
              <a:t>Толерантная личность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8349" y="485756"/>
            <a:ext cx="3714775" cy="46166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chemeClr val="tx2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3E2900"/>
                </a:solidFill>
                <a:latin typeface="Garamond" pitchFamily="18" charset="0"/>
              </a:rPr>
              <a:t>Интолерантная личность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 bwMode="auto">
          <a:xfrm rot="5400000">
            <a:off x="1439862" y="3681413"/>
            <a:ext cx="5832475" cy="0"/>
          </a:xfrm>
          <a:prstGeom prst="line">
            <a:avLst/>
          </a:prstGeom>
          <a:ln>
            <a:solidFill>
              <a:srgbClr val="8A5C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 bwMode="auto">
          <a:xfrm>
            <a:off x="323850" y="1196975"/>
            <a:ext cx="8496300" cy="0"/>
          </a:xfrm>
          <a:prstGeom prst="line">
            <a:avLst/>
          </a:prstGeom>
          <a:ln>
            <a:solidFill>
              <a:srgbClr val="8A5C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23850" y="1125538"/>
            <a:ext cx="4175125" cy="502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>
                <a:solidFill>
                  <a:srgbClr val="8A5C00"/>
                </a:solidFill>
                <a:latin typeface="Garamond" pitchFamily="18" charset="0"/>
              </a:rPr>
              <a:t> </a:t>
            </a:r>
            <a:r>
              <a:rPr lang="ru-RU" sz="2400" b="1">
                <a:solidFill>
                  <a:srgbClr val="3E2900"/>
                </a:solidFill>
                <a:latin typeface="Garamond" pitchFamily="18" charset="0"/>
              </a:rPr>
              <a:t>Уважение мнения других;</a:t>
            </a:r>
          </a:p>
          <a:p>
            <a:pPr>
              <a:lnSpc>
                <a:spcPct val="150000"/>
              </a:lnSpc>
            </a:pPr>
            <a:r>
              <a:rPr lang="ru-RU" sz="2400" b="1">
                <a:solidFill>
                  <a:srgbClr val="3E2900"/>
                </a:solidFill>
                <a:latin typeface="Garamond" pitchFamily="18" charset="0"/>
              </a:rPr>
              <a:t> Доброжелательность;</a:t>
            </a:r>
            <a:br>
              <a:rPr lang="ru-RU" sz="2400" b="1">
                <a:solidFill>
                  <a:srgbClr val="3E2900"/>
                </a:solidFill>
                <a:latin typeface="Garamond" pitchFamily="18" charset="0"/>
              </a:rPr>
            </a:br>
            <a:r>
              <a:rPr lang="ru-RU" sz="2400" b="1">
                <a:solidFill>
                  <a:srgbClr val="3E2900"/>
                </a:solidFill>
                <a:latin typeface="Garamond" pitchFamily="18" charset="0"/>
              </a:rPr>
              <a:t> Желание что-либо делать вместе;</a:t>
            </a:r>
            <a:br>
              <a:rPr lang="ru-RU" sz="2400" b="1">
                <a:solidFill>
                  <a:srgbClr val="3E2900"/>
                </a:solidFill>
                <a:latin typeface="Garamond" pitchFamily="18" charset="0"/>
              </a:rPr>
            </a:br>
            <a:r>
              <a:rPr lang="ru-RU" sz="2400" b="1">
                <a:solidFill>
                  <a:srgbClr val="3E2900"/>
                </a:solidFill>
                <a:latin typeface="Garamond" pitchFamily="18" charset="0"/>
              </a:rPr>
              <a:t> Понимание и принятие;</a:t>
            </a:r>
            <a:br>
              <a:rPr lang="ru-RU" sz="2400" b="1">
                <a:solidFill>
                  <a:srgbClr val="3E2900"/>
                </a:solidFill>
                <a:latin typeface="Garamond" pitchFamily="18" charset="0"/>
              </a:rPr>
            </a:br>
            <a:r>
              <a:rPr lang="ru-RU" sz="2400" b="1">
                <a:solidFill>
                  <a:srgbClr val="3E2900"/>
                </a:solidFill>
                <a:latin typeface="Garamond" pitchFamily="18" charset="0"/>
              </a:rPr>
              <a:t> Чуткость, любознательность;</a:t>
            </a:r>
          </a:p>
          <a:p>
            <a:pPr>
              <a:lnSpc>
                <a:spcPct val="150000"/>
              </a:lnSpc>
            </a:pPr>
            <a:r>
              <a:rPr lang="ru-RU" sz="2400" b="1">
                <a:solidFill>
                  <a:srgbClr val="3E2900"/>
                </a:solidFill>
                <a:latin typeface="Garamond" pitchFamily="18" charset="0"/>
              </a:rPr>
              <a:t> Снисходительность;</a:t>
            </a:r>
            <a:br>
              <a:rPr lang="ru-RU" sz="2400" b="1">
                <a:solidFill>
                  <a:srgbClr val="3E2900"/>
                </a:solidFill>
                <a:latin typeface="Garamond" pitchFamily="18" charset="0"/>
              </a:rPr>
            </a:br>
            <a:r>
              <a:rPr lang="ru-RU" sz="2400" b="1">
                <a:solidFill>
                  <a:srgbClr val="3E2900"/>
                </a:solidFill>
                <a:latin typeface="Garamond" pitchFamily="18" charset="0"/>
              </a:rPr>
              <a:t> Доверие, гуманизм.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427538" y="1125538"/>
            <a:ext cx="4465637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>
                <a:solidFill>
                  <a:srgbClr val="3E2900"/>
                </a:solidFill>
                <a:latin typeface="Garamond" pitchFamily="18" charset="0"/>
              </a:rPr>
              <a:t>Непонимание;</a:t>
            </a:r>
            <a:br>
              <a:rPr lang="ru-RU" sz="2400" b="1">
                <a:solidFill>
                  <a:srgbClr val="3E2900"/>
                </a:solidFill>
                <a:latin typeface="Garamond" pitchFamily="18" charset="0"/>
              </a:rPr>
            </a:br>
            <a:r>
              <a:rPr lang="ru-RU" sz="2400" b="1">
                <a:solidFill>
                  <a:srgbClr val="3E2900"/>
                </a:solidFill>
                <a:latin typeface="Garamond" pitchFamily="18" charset="0"/>
              </a:rPr>
              <a:t>Игнорирование;</a:t>
            </a:r>
          </a:p>
          <a:p>
            <a:pPr>
              <a:lnSpc>
                <a:spcPct val="150000"/>
              </a:lnSpc>
            </a:pPr>
            <a:r>
              <a:rPr lang="ru-RU" sz="2400" b="1">
                <a:solidFill>
                  <a:srgbClr val="3E2900"/>
                </a:solidFill>
                <a:latin typeface="Garamond" pitchFamily="18" charset="0"/>
              </a:rPr>
              <a:t>Эгоизм;</a:t>
            </a:r>
          </a:p>
          <a:p>
            <a:pPr>
              <a:lnSpc>
                <a:spcPct val="150000"/>
              </a:lnSpc>
            </a:pPr>
            <a:r>
              <a:rPr lang="ru-RU" sz="2400" b="1">
                <a:solidFill>
                  <a:srgbClr val="3E2900"/>
                </a:solidFill>
                <a:latin typeface="Garamond" pitchFamily="18" charset="0"/>
              </a:rPr>
              <a:t>Нетерпимость;</a:t>
            </a:r>
          </a:p>
          <a:p>
            <a:pPr>
              <a:lnSpc>
                <a:spcPct val="150000"/>
              </a:lnSpc>
            </a:pPr>
            <a:r>
              <a:rPr lang="ru-RU" sz="2400" b="1">
                <a:solidFill>
                  <a:srgbClr val="3E2900"/>
                </a:solidFill>
                <a:latin typeface="Garamond" pitchFamily="18" charset="0"/>
              </a:rPr>
              <a:t>Выражение пренебрежения;</a:t>
            </a:r>
          </a:p>
          <a:p>
            <a:pPr>
              <a:lnSpc>
                <a:spcPct val="150000"/>
              </a:lnSpc>
            </a:pPr>
            <a:r>
              <a:rPr lang="ru-RU" sz="2400" b="1">
                <a:solidFill>
                  <a:srgbClr val="3E2900"/>
                </a:solidFill>
                <a:latin typeface="Garamond" pitchFamily="18" charset="0"/>
              </a:rPr>
              <a:t>Раздражительность;</a:t>
            </a:r>
          </a:p>
          <a:p>
            <a:pPr>
              <a:lnSpc>
                <a:spcPct val="150000"/>
              </a:lnSpc>
            </a:pPr>
            <a:r>
              <a:rPr lang="ru-RU" sz="2400" b="1">
                <a:solidFill>
                  <a:srgbClr val="3E2900"/>
                </a:solidFill>
                <a:latin typeface="Garamond" pitchFamily="18" charset="0"/>
              </a:rPr>
              <a:t>Равнодушие;</a:t>
            </a:r>
          </a:p>
          <a:p>
            <a:pPr>
              <a:lnSpc>
                <a:spcPct val="150000"/>
              </a:lnSpc>
            </a:pPr>
            <a:r>
              <a:rPr lang="ru-RU" sz="2400" b="1">
                <a:solidFill>
                  <a:srgbClr val="3E2900"/>
                </a:solidFill>
                <a:latin typeface="Garamond" pitchFamily="18" charset="0"/>
              </a:rPr>
              <a:t>Цинизм;</a:t>
            </a:r>
          </a:p>
          <a:p>
            <a:pPr>
              <a:lnSpc>
                <a:spcPct val="150000"/>
              </a:lnSpc>
            </a:pPr>
            <a:r>
              <a:rPr lang="ru-RU" sz="2400" b="1">
                <a:solidFill>
                  <a:srgbClr val="3E2900"/>
                </a:solidFill>
                <a:latin typeface="Garamond" pitchFamily="18" charset="0"/>
              </a:rPr>
              <a:t>Немотивированная агрессивность.</a:t>
            </a: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214282" y="6143644"/>
            <a:ext cx="3429024" cy="32067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Электронный журнал "Конференц-зал" Общероссийская конференция </a:t>
            </a:r>
            <a:endParaRPr lang="en-US" dirty="0" smtClean="0"/>
          </a:p>
          <a:p>
            <a:pPr>
              <a:defRPr/>
            </a:pPr>
            <a:r>
              <a:rPr lang="ru-RU" dirty="0" smtClean="0"/>
              <a:t>Методическая копилка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71604" y="428604"/>
            <a:ext cx="6203942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rgbClr val="8A5C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>
                <a:solidFill>
                  <a:srgbClr val="3E2900"/>
                </a:solidFill>
                <a:latin typeface="Garamond" pitchFamily="18" charset="0"/>
              </a:rPr>
              <a:t>Правила толерантного общения: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2796" y="1786475"/>
            <a:ext cx="3952563" cy="53383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600" b="1">
                <a:solidFill>
                  <a:srgbClr val="3E2900"/>
                </a:solidFill>
                <a:latin typeface="Garamond" pitchFamily="18" charset="0"/>
              </a:rPr>
              <a:t>1. Уважай собеседника.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9546" y="2435767"/>
            <a:ext cx="6861358" cy="53383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600" b="1">
                <a:solidFill>
                  <a:srgbClr val="3E2900"/>
                </a:solidFill>
                <a:latin typeface="Garamond" pitchFamily="18" charset="0"/>
              </a:rPr>
              <a:t>2. Старайся понять то, о чем говорят другие.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7447" y="3083470"/>
            <a:ext cx="5553959" cy="53383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600" b="1">
                <a:solidFill>
                  <a:srgbClr val="3E2900"/>
                </a:solidFill>
                <a:latin typeface="Garamond" pitchFamily="18" charset="0"/>
              </a:rPr>
              <a:t>3. Отстаивай свое мнение тактично.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7532" y="3731175"/>
            <a:ext cx="4245743" cy="53383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600" b="1">
                <a:solidFill>
                  <a:srgbClr val="3E2900"/>
                </a:solidFill>
                <a:latin typeface="Garamond" pitchFamily="18" charset="0"/>
              </a:rPr>
              <a:t>4. Ищи лучшие аргументы.</a:t>
            </a:r>
          </a:p>
        </p:txBody>
      </p:sp>
      <p:grpSp>
        <p:nvGrpSpPr>
          <p:cNvPr id="9" name="TextBox 8"/>
          <p:cNvGrpSpPr>
            <a:grpSpLocks/>
          </p:cNvGrpSpPr>
          <p:nvPr/>
        </p:nvGrpSpPr>
        <p:grpSpPr bwMode="auto">
          <a:xfrm>
            <a:off x="7938" y="4292600"/>
            <a:ext cx="9317037" cy="741363"/>
            <a:chOff x="664" y="2292"/>
            <a:chExt cx="4952" cy="404"/>
          </a:xfrm>
        </p:grpSpPr>
        <p:pic>
          <p:nvPicPr>
            <p:cNvPr id="17428" name="TextBox 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64" y="2292"/>
              <a:ext cx="4923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29" name="Text Box 17"/>
            <p:cNvSpPr txBox="1">
              <a:spLocks noChangeArrowheads="1"/>
            </p:cNvSpPr>
            <p:nvPr/>
          </p:nvSpPr>
          <p:spPr bwMode="auto">
            <a:xfrm>
              <a:off x="765" y="2340"/>
              <a:ext cx="4851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600" b="1">
                  <a:solidFill>
                    <a:srgbClr val="3E2900"/>
                  </a:solidFill>
                  <a:latin typeface="Garamond" pitchFamily="18" charset="0"/>
                </a:rPr>
                <a:t>5. Будь справедливым, готовым признать правоту другого.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89329" y="5029976"/>
            <a:ext cx="6278002" cy="53365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600" b="1">
                <a:solidFill>
                  <a:srgbClr val="3E2900"/>
                </a:solidFill>
                <a:latin typeface="Garamond" pitchFamily="18" charset="0"/>
              </a:rPr>
              <a:t>6. Стремись учитывать интересы других.</a:t>
            </a: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2500298" y="6143644"/>
            <a:ext cx="4876800" cy="32067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Электронный журнал "Конференц-зал" </a:t>
            </a:r>
            <a:endParaRPr lang="en-US" dirty="0" smtClean="0"/>
          </a:p>
          <a:p>
            <a:pPr>
              <a:defRPr/>
            </a:pPr>
            <a:r>
              <a:rPr lang="ru-RU" dirty="0" smtClean="0"/>
              <a:t>Общероссийская конференция </a:t>
            </a:r>
            <a:endParaRPr lang="en-US" dirty="0" smtClean="0"/>
          </a:p>
          <a:p>
            <a:pPr>
              <a:defRPr/>
            </a:pPr>
            <a:r>
              <a:rPr lang="ru-RU" dirty="0" smtClean="0"/>
              <a:t>Методическая копилка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0"/>
                            </p:stCondLst>
                            <p:childTnLst>
                              <p:par>
                                <p:cTn id="52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00232" y="2500306"/>
            <a:ext cx="5235742" cy="120032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Спасибо!</a:t>
            </a:r>
            <a:endParaRPr lang="ru-RU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86050" y="6143644"/>
            <a:ext cx="3267084" cy="32067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Электронный журнал "Конференц-зал" </a:t>
            </a:r>
            <a:endParaRPr lang="en-US" dirty="0" smtClean="0"/>
          </a:p>
          <a:p>
            <a:pPr>
              <a:defRPr/>
            </a:pPr>
            <a:r>
              <a:rPr lang="ru-RU" dirty="0" smtClean="0"/>
              <a:t>Общероссийская конференция </a:t>
            </a:r>
            <a:endParaRPr lang="en-US" dirty="0" smtClean="0"/>
          </a:p>
          <a:p>
            <a:pPr>
              <a:defRPr/>
            </a:pPr>
            <a:r>
              <a:rPr lang="ru-RU" dirty="0" smtClean="0"/>
              <a:t>Методическая копилка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риличная">
  <a:themeElements>
    <a:clrScheme name="ms_pptpostmortem_tp01018455 1">
      <a:dk1>
        <a:srgbClr val="003366"/>
      </a:dk1>
      <a:lt1>
        <a:srgbClr val="FFFFFF"/>
      </a:lt1>
      <a:dk2>
        <a:srgbClr val="008080"/>
      </a:dk2>
      <a:lt2>
        <a:srgbClr val="FFCC66"/>
      </a:lt2>
      <a:accent1>
        <a:srgbClr val="3366CC"/>
      </a:accent1>
      <a:accent2>
        <a:srgbClr val="0099CC"/>
      </a:accent2>
      <a:accent3>
        <a:srgbClr val="AAC0C0"/>
      </a:accent3>
      <a:accent4>
        <a:srgbClr val="DADADA"/>
      </a:accent4>
      <a:accent5>
        <a:srgbClr val="ADB8E2"/>
      </a:accent5>
      <a:accent6>
        <a:srgbClr val="008AB9"/>
      </a:accent6>
      <a:hlink>
        <a:srgbClr val="999933"/>
      </a:hlink>
      <a:folHlink>
        <a:srgbClr val="009900"/>
      </a:folHlink>
    </a:clrScheme>
    <a:fontScheme name="ms_pptpostmortem_tp01018455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s_pptpostmortem_tp01018455 1">
        <a:dk1>
          <a:srgbClr val="003366"/>
        </a:dk1>
        <a:lt1>
          <a:srgbClr val="FFFFFF"/>
        </a:lt1>
        <a:dk2>
          <a:srgbClr val="008080"/>
        </a:dk2>
        <a:lt2>
          <a:srgbClr val="FFCC66"/>
        </a:lt2>
        <a:accent1>
          <a:srgbClr val="3366CC"/>
        </a:accent1>
        <a:accent2>
          <a:srgbClr val="0099CC"/>
        </a:accent2>
        <a:accent3>
          <a:srgbClr val="AAC0C0"/>
        </a:accent3>
        <a:accent4>
          <a:srgbClr val="DADADA"/>
        </a:accent4>
        <a:accent5>
          <a:srgbClr val="ADB8E2"/>
        </a:accent5>
        <a:accent6>
          <a:srgbClr val="008AB9"/>
        </a:accent6>
        <a:hlink>
          <a:srgbClr val="99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postmortem_tp01018455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postmortem_tp01018455 4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5">
        <a:dk1>
          <a:srgbClr val="100000"/>
        </a:dk1>
        <a:lt1>
          <a:srgbClr val="FFFFFF"/>
        </a:lt1>
        <a:dk2>
          <a:srgbClr val="800000"/>
        </a:dk2>
        <a:lt2>
          <a:srgbClr val="FFCC66"/>
        </a:lt2>
        <a:accent1>
          <a:srgbClr val="003366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AAADB8"/>
        </a:accent5>
        <a:accent6>
          <a:srgbClr val="8A5C2D"/>
        </a:accent6>
        <a:hlink>
          <a:srgbClr val="336699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6">
        <a:dk1>
          <a:srgbClr val="666633"/>
        </a:dk1>
        <a:lt1>
          <a:srgbClr val="FFFFFF"/>
        </a:lt1>
        <a:dk2>
          <a:srgbClr val="CC9900"/>
        </a:dk2>
        <a:lt2>
          <a:srgbClr val="DDDDDD"/>
        </a:lt2>
        <a:accent1>
          <a:srgbClr val="CC6600"/>
        </a:accent1>
        <a:accent2>
          <a:srgbClr val="996633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8A5C2D"/>
        </a:accent6>
        <a:hlink>
          <a:srgbClr val="6633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Приличная</Template>
  <TotalTime>189</TotalTime>
  <Words>279</Words>
  <Application>Microsoft Office PowerPoint</Application>
  <PresentationFormat>Экран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Приличная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час</dc:title>
  <dc:creator>Zippo</dc:creator>
  <cp:lastModifiedBy>FuckYouBill</cp:lastModifiedBy>
  <cp:revision>23</cp:revision>
  <dcterms:created xsi:type="dcterms:W3CDTF">2011-04-19T07:05:14Z</dcterms:created>
  <dcterms:modified xsi:type="dcterms:W3CDTF">2011-05-24T17:46:13Z</dcterms:modified>
</cp:coreProperties>
</file>