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1" r:id="rId12"/>
    <p:sldId id="260" r:id="rId13"/>
    <p:sldId id="257" r:id="rId14"/>
    <p:sldId id="258" r:id="rId15"/>
    <p:sldId id="259" r:id="rId16"/>
    <p:sldId id="261" r:id="rId17"/>
    <p:sldId id="264" r:id="rId18"/>
    <p:sldId id="267" r:id="rId19"/>
    <p:sldId id="268" r:id="rId20"/>
    <p:sldId id="269" r:id="rId21"/>
    <p:sldId id="262" r:id="rId22"/>
    <p:sldId id="263" r:id="rId23"/>
    <p:sldId id="282" r:id="rId24"/>
    <p:sldId id="265" r:id="rId25"/>
    <p:sldId id="26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884C-89D2-4ECD-B088-1AECCCFF3907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8FB3F-1110-4E78-8528-4E4875EC6A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DA635D-582E-4744-9B7A-3CF4621D249E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4CA0B-9356-4061-A8CB-D4EB10C6879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29D88-966A-4BBD-8DC0-6BF4437C326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FBEE-33A1-486E-A492-7CC4C3E3A5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DF65-9102-4EDE-A5ED-5B3BC6ABD4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360-5D78-417D-88F1-BEE5A6BD0B8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1F1D-658B-4571-A47D-1B77A62A419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5938-25F1-4359-BD07-EC28E53E335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D75DA-616E-48A5-910A-DF51F717F0E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29DB6-DB09-498A-B274-7E455A70C5C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A6AF-9E88-4ED4-99DE-739A8AEBF18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8B0D79-DB5F-482D-BFB8-E4CAB13A6728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э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PARBW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ot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25487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Lisez les mots: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/>
              <a:t>- </a:t>
            </a:r>
            <a:r>
              <a:rPr lang="en-US" sz="2100">
                <a:latin typeface="Times New Roman" pitchFamily="18" charset="0"/>
              </a:rPr>
              <a:t>résérver une chambre à l`hôtel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trouver une chambre libre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s`installer à l`hôtel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un hôtel confortable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une grande chamber avec…(le téléphone, la télé, le frigo)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être situé dans un bâtiment ancient (moderne)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se trouver tout près de…(la station du métro, L`Arc de Triomphe, Le Louvre, Les Champs-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  Elysées). 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les fenêtres donnent sur… (Notre-Dame, La Tour Eiffel).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à deux pas de la station du métro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la vue est splendide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le personnel est poli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la cuisine du restaurant est exellente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Times New Roman" pitchFamily="18" charset="0"/>
              </a:rPr>
              <a:t>- pour…jours.</a:t>
            </a:r>
            <a:endParaRPr lang="ru-RU" sz="210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 thème: 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«A l`hôtel de Paris»</a:t>
            </a:r>
            <a:r>
              <a:rPr lang="ru-RU"/>
              <a:t>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Prononcez-les mots comme il faut</a:t>
            </a:r>
            <a:r>
              <a:rPr lang="ru-RU"/>
              <a:t>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[e] : résérver, téléphoner, situer, métro, trouver.</a:t>
            </a:r>
          </a:p>
          <a:p>
            <a:r>
              <a:rPr lang="en-US"/>
              <a:t>[ã] : chambre, grande, ancien, champs, splendide, restaurant, exellent.</a:t>
            </a:r>
          </a:p>
          <a:p>
            <a:r>
              <a:rPr lang="en-US"/>
              <a:t>[ε] : s`installer, ancien.</a:t>
            </a:r>
          </a:p>
          <a:p>
            <a:r>
              <a:rPr lang="en-US"/>
              <a:t>[ø]: deux, le.</a:t>
            </a:r>
            <a:endParaRPr lang="ru-RU"/>
          </a:p>
        </p:txBody>
      </p:sp>
      <p:pic>
        <p:nvPicPr>
          <p:cNvPr id="7175" name="Picture 7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83013"/>
            <a:ext cx="228600" cy="149225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25487"/>
          </a:xfrm>
        </p:spPr>
        <p:txBody>
          <a:bodyPr/>
          <a:lstStyle/>
          <a:p>
            <a:r>
              <a:rPr lang="en-US"/>
              <a:t>Compl</a:t>
            </a:r>
            <a:r>
              <a:rPr lang="en-US">
                <a:cs typeface="Arial" charset="0"/>
              </a:rPr>
              <a:t>é</a:t>
            </a:r>
            <a:r>
              <a:rPr lang="en-US"/>
              <a:t>tez les expressions: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/>
              <a:t>résérver une …(chambre à l`hôtel)</a:t>
            </a:r>
          </a:p>
          <a:p>
            <a:r>
              <a:rPr lang="en-US"/>
              <a:t>trouver une …(chamber libre)</a:t>
            </a:r>
          </a:p>
          <a:p>
            <a:r>
              <a:rPr lang="en-US"/>
              <a:t>s`installer à (l`hôtel)</a:t>
            </a:r>
          </a:p>
          <a:p>
            <a:r>
              <a:rPr lang="en-US"/>
              <a:t>un hôtel …(confortable)</a:t>
            </a:r>
          </a:p>
          <a:p>
            <a:r>
              <a:rPr lang="en-US"/>
              <a:t>une grande chambr</a:t>
            </a:r>
            <a:r>
              <a:rPr lang="ru-RU"/>
              <a:t>е</a:t>
            </a:r>
            <a:r>
              <a:rPr lang="en-US"/>
              <a:t> avec…(le téléphone, la télé, le frigo)</a:t>
            </a:r>
          </a:p>
          <a:p>
            <a:r>
              <a:rPr lang="en-US"/>
              <a:t>les fenêtres donnent sur… (Notre-Dame, La Tour Eiffel).</a:t>
            </a:r>
          </a:p>
          <a:p>
            <a:r>
              <a:rPr lang="en-US"/>
              <a:t>la vue est…(splendide)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98525"/>
          </a:xfrm>
        </p:spPr>
        <p:txBody>
          <a:bodyPr/>
          <a:lstStyle/>
          <a:p>
            <a:r>
              <a:rPr lang="en-US"/>
              <a:t>Répondez à mes questions: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marL="609600" indent="-609600"/>
            <a:r>
              <a:rPr lang="en-US"/>
              <a:t>Est-ce que notre école se trouve à deux pas de la station du métro?</a:t>
            </a:r>
          </a:p>
          <a:p>
            <a:pPr marL="609600" indent="-609600"/>
            <a:r>
              <a:rPr lang="en-US"/>
              <a:t>Où donnent les fenêtres de notre école?</a:t>
            </a:r>
          </a:p>
          <a:p>
            <a:pPr marL="609600" indent="-609600"/>
            <a:r>
              <a:rPr lang="en-US"/>
              <a:t>Dans quel bâtiment se trouve notre école?</a:t>
            </a:r>
          </a:p>
          <a:p>
            <a:pPr marL="609600" indent="-609600"/>
            <a:r>
              <a:rPr lang="en-US"/>
              <a:t>Est-ce que les élèves de notre classe sont polis?</a:t>
            </a:r>
          </a:p>
          <a:p>
            <a:pPr marL="609600" indent="-609600"/>
            <a:r>
              <a:rPr lang="en-US"/>
              <a:t>Est-ce que la cuisine de notre école est exelente?</a:t>
            </a:r>
          </a:p>
          <a:p>
            <a:pPr marL="609600" indent="-609600"/>
            <a:r>
              <a:rPr lang="en-US"/>
              <a:t>Est-ce qu`on peut résérver  une chambre à l`hôtel de notre ville?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/>
              <a:t>Est-ce qu`on aime beaucoup voyager en Françe? </a:t>
            </a:r>
          </a:p>
          <a:p>
            <a:r>
              <a:rPr lang="en-US" sz="4000"/>
              <a:t>Quelles villes on peut visiter?                                                                                                     </a:t>
            </a:r>
          </a:p>
          <a:p>
            <a:r>
              <a:rPr lang="en-US" sz="4000"/>
              <a:t> Où peut-on s`installer pendant le voyage?                        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sz="4000"/>
              <a:t> Quelles curiosités  peut-on admirer à Paris?</a:t>
            </a:r>
            <a:endParaRPr lang="ru-RU" sz="40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73461c7f09a09aa719816283bbbdb65c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DSCN0547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arka_france_06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878455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28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</p:spPr>
      </p:pic>
      <p:pic>
        <p:nvPicPr>
          <p:cNvPr id="12299" name="Picture 11" descr="adagio 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2895600" cy="1600200"/>
          </a:xfrm>
          <a:prstGeom prst="rect">
            <a:avLst/>
          </a:prstGeom>
          <a:noFill/>
        </p:spPr>
      </p:pic>
      <p:pic>
        <p:nvPicPr>
          <p:cNvPr id="12300" name="Picture 12" descr="opera comiqu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76400"/>
            <a:ext cx="2895600" cy="1828800"/>
          </a:xfrm>
          <a:prstGeom prst="rect">
            <a:avLst/>
          </a:prstGeom>
          <a:noFill/>
        </p:spPr>
      </p:pic>
      <p:pic>
        <p:nvPicPr>
          <p:cNvPr id="12301" name="Picture 13" descr="opera comiqu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334000"/>
            <a:ext cx="28956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303" name="Picture 15" descr="бассей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3581400"/>
            <a:ext cx="2895600" cy="1657350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05800" cy="3810000"/>
          </a:xfrm>
        </p:spPr>
        <p:txBody>
          <a:bodyPr/>
          <a:lstStyle/>
          <a:p>
            <a:pPr marL="762000" indent="-762000">
              <a:lnSpc>
                <a:spcPct val="120000"/>
              </a:lnSpc>
            </a:pPr>
            <a:r>
              <a:rPr lang="en-US" sz="1800"/>
              <a:t>            </a:t>
            </a:r>
            <a:r>
              <a:rPr lang="en-US" sz="2000"/>
              <a:t>1) Ce n`est pas difficile de trouver un hôtel à Paris pour quelques jours ou bien pour 2 ou 3 semaines.  +                                                                                                                                       2) En France il n`y a pas d`hôtels de 5 étoiles. +                                                                               3) L`hôtel se trouve à Nice.-                                                                                                             4) L`hôtel se trouve à côté de la Tour Eiffel, non loin du Champ-de-Mars.  +                                 </a:t>
            </a:r>
            <a:br>
              <a:rPr lang="en-US" sz="2000"/>
            </a:br>
            <a:r>
              <a:rPr lang="en-US" sz="2000"/>
              <a:t>5) La vue des fenêtres  de l`hôtel est fantastique! +                                                                           6) Le service à l`hôtel n`est pas exellent.  -                                                                                      7) Chaque soir on peut se promener et admirer Le Louvre, Hôtel-de-Ville, Notre-Dame. </a:t>
            </a:r>
            <a:r>
              <a:rPr lang="ru-RU" sz="2000"/>
              <a:t>+</a:t>
            </a:r>
            <a:r>
              <a:rPr lang="en-US" sz="1800"/>
              <a:t> </a:t>
            </a:r>
            <a:endParaRPr lang="ru-RU" sz="180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>
            <p:ph idx="1"/>
          </p:nvPr>
        </p:nvGraphicFramePr>
        <p:xfrm>
          <a:off x="2895600" y="4495800"/>
          <a:ext cx="3733800" cy="182880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Правильные ответы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Remplacez les mots marqu</a:t>
            </a:r>
            <a:r>
              <a:rPr lang="en-US">
                <a:cs typeface="Arial" charset="0"/>
              </a:rPr>
              <a:t>és par les synonymes: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Excellent</a:t>
            </a:r>
          </a:p>
          <a:p>
            <a:r>
              <a:rPr lang="en-US" sz="2600"/>
              <a:t>Parfait</a:t>
            </a:r>
          </a:p>
          <a:p>
            <a:r>
              <a:rPr lang="en-US" sz="2600"/>
              <a:t>L`avenue</a:t>
            </a:r>
          </a:p>
          <a:p>
            <a:r>
              <a:rPr lang="en-US" sz="2600"/>
              <a:t>La place</a:t>
            </a:r>
          </a:p>
          <a:p>
            <a:r>
              <a:rPr lang="en-US" sz="2600"/>
              <a:t>Fantastique</a:t>
            </a:r>
          </a:p>
          <a:p>
            <a:r>
              <a:rPr lang="en-US" sz="2600"/>
              <a:t>Magnifique</a:t>
            </a:r>
          </a:p>
          <a:p>
            <a:r>
              <a:rPr lang="en-US" sz="2600"/>
              <a:t>La Tour Eiffel</a:t>
            </a:r>
            <a:endParaRPr lang="ru-RU" sz="26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Le Champs de Mars</a:t>
            </a:r>
            <a:endParaRPr lang="ru-RU" sz="2600"/>
          </a:p>
          <a:p>
            <a:r>
              <a:rPr lang="en-US" sz="2600"/>
              <a:t>C`est o</a:t>
            </a:r>
            <a:r>
              <a:rPr lang="en-US" sz="2600">
                <a:cs typeface="Arial" charset="0"/>
              </a:rPr>
              <a:t>ù?</a:t>
            </a:r>
          </a:p>
          <a:p>
            <a:r>
              <a:rPr lang="en-US" sz="2600">
                <a:cs typeface="Arial" charset="0"/>
              </a:rPr>
              <a:t>Claude</a:t>
            </a:r>
          </a:p>
          <a:p>
            <a:r>
              <a:rPr lang="en-US" sz="2600">
                <a:cs typeface="Arial" charset="0"/>
              </a:rPr>
              <a:t>L`Hôtel de Ville</a:t>
            </a:r>
          </a:p>
          <a:p>
            <a:r>
              <a:rPr lang="en-US" sz="2600">
                <a:cs typeface="Arial" charset="0"/>
              </a:rPr>
              <a:t>La Place de la Bastille</a:t>
            </a:r>
          </a:p>
          <a:p>
            <a:r>
              <a:rPr lang="en-US" sz="2600">
                <a:cs typeface="Arial" charset="0"/>
              </a:rPr>
              <a:t>Chaque soir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52450"/>
          </a:xfrm>
        </p:spPr>
        <p:txBody>
          <a:bodyPr/>
          <a:lstStyle/>
          <a:p>
            <a:r>
              <a:rPr lang="en-US" sz="3500"/>
              <a:t>Dialogue “En réception”.</a:t>
            </a:r>
            <a:endParaRPr lang="ru-RU" sz="35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/>
              <a:t>Hôtel “Opéra Comique”, bonjour!</a:t>
            </a:r>
          </a:p>
          <a:p>
            <a:pPr>
              <a:lnSpc>
                <a:spcPct val="90000"/>
              </a:lnSpc>
            </a:pPr>
            <a:r>
              <a:rPr lang="en-US" sz="1900"/>
              <a:t>Bonjour,madame! Je voudrais savoir, où se trouve votre hôtel?</a:t>
            </a:r>
          </a:p>
          <a:p>
            <a:pPr>
              <a:lnSpc>
                <a:spcPct val="90000"/>
              </a:lnSpc>
            </a:pPr>
            <a:r>
              <a:rPr lang="en-US" sz="1900"/>
              <a:t>A côté du Louvre et Grand Opéra; non loin de la station du métro.</a:t>
            </a:r>
          </a:p>
          <a:p>
            <a:pPr>
              <a:lnSpc>
                <a:spcPct val="90000"/>
              </a:lnSpc>
            </a:pPr>
            <a:r>
              <a:rPr lang="en-US" sz="1900"/>
              <a:t>Quelle est la vue de la fenêtre de l`hôtel?</a:t>
            </a:r>
          </a:p>
          <a:p>
            <a:pPr>
              <a:lnSpc>
                <a:spcPct val="90000"/>
              </a:lnSpc>
            </a:pPr>
            <a:r>
              <a:rPr lang="en-US" sz="1900"/>
              <a:t>Les fenêtres donnent sur la Seine. La vue est splendide!</a:t>
            </a:r>
          </a:p>
          <a:p>
            <a:pPr>
              <a:lnSpc>
                <a:spcPct val="90000"/>
              </a:lnSpc>
            </a:pPr>
            <a:r>
              <a:rPr lang="en-US" sz="1900"/>
              <a:t>Quel est le service dans l`hôtel?</a:t>
            </a:r>
          </a:p>
          <a:p>
            <a:pPr>
              <a:lnSpc>
                <a:spcPct val="90000"/>
              </a:lnSpc>
            </a:pPr>
            <a:r>
              <a:rPr lang="en-US" sz="1900"/>
              <a:t>Télé, téléphone, frigo, service en chambre, service de change, restaurant, chambres non-fumeurs, centre sportif.</a:t>
            </a:r>
          </a:p>
          <a:p>
            <a:pPr>
              <a:lnSpc>
                <a:spcPct val="90000"/>
              </a:lnSpc>
            </a:pPr>
            <a:r>
              <a:rPr lang="en-US" sz="1900"/>
              <a:t>Est-ce qu`il y a le bureau d`excursions à l`hôtel?</a:t>
            </a:r>
          </a:p>
          <a:p>
            <a:pPr>
              <a:lnSpc>
                <a:spcPct val="90000"/>
              </a:lnSpc>
            </a:pPr>
            <a:r>
              <a:rPr lang="en-US" sz="1900"/>
              <a:t>Oui, il y a aussi le bureau d`excursions.</a:t>
            </a:r>
          </a:p>
          <a:p>
            <a:pPr>
              <a:lnSpc>
                <a:spcPct val="90000"/>
              </a:lnSpc>
            </a:pPr>
            <a:r>
              <a:rPr lang="en-US" sz="1900"/>
              <a:t>Avez-vous une chambre libre?</a:t>
            </a:r>
          </a:p>
          <a:p>
            <a:pPr>
              <a:lnSpc>
                <a:spcPct val="90000"/>
              </a:lnSpc>
            </a:pPr>
            <a:r>
              <a:rPr lang="en-US" sz="1900"/>
              <a:t>Oui, il y a une chambre libre.</a:t>
            </a:r>
          </a:p>
          <a:p>
            <a:pPr>
              <a:lnSpc>
                <a:spcPct val="90000"/>
              </a:lnSpc>
            </a:pPr>
            <a:r>
              <a:rPr lang="en-US" sz="1900"/>
              <a:t>Je voudrais résérver une chamber dans cet hôtel.</a:t>
            </a:r>
          </a:p>
          <a:p>
            <a:pPr>
              <a:lnSpc>
                <a:spcPct val="90000"/>
              </a:lnSpc>
            </a:pPr>
            <a:r>
              <a:rPr lang="en-US" sz="1900"/>
              <a:t>Pour combien de jours?</a:t>
            </a:r>
          </a:p>
          <a:p>
            <a:pPr>
              <a:lnSpc>
                <a:spcPct val="90000"/>
              </a:lnSpc>
            </a:pPr>
            <a:r>
              <a:rPr lang="en-US" sz="1900"/>
              <a:t>Pour une semaine.</a:t>
            </a:r>
          </a:p>
          <a:p>
            <a:pPr>
              <a:lnSpc>
                <a:spcPct val="90000"/>
              </a:lnSpc>
            </a:pPr>
            <a:r>
              <a:rPr lang="en-US" sz="1900"/>
              <a:t>C`est à quel nom?</a:t>
            </a:r>
          </a:p>
          <a:p>
            <a:pPr>
              <a:lnSpc>
                <a:spcPct val="80000"/>
              </a:lnSpc>
            </a:pPr>
            <a:r>
              <a:rPr lang="en-US" sz="1900"/>
              <a:t>…………………..</a:t>
            </a:r>
            <a:endParaRPr lang="ru-RU" sz="1900"/>
          </a:p>
        </p:txBody>
      </p:sp>
      <p:pic>
        <p:nvPicPr>
          <p:cNvPr id="18436" name="Picture 4" descr="opera com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699000"/>
            <a:ext cx="2895600" cy="2159000"/>
          </a:xfrm>
          <a:prstGeom prst="rect">
            <a:avLst/>
          </a:prstGeom>
          <a:noFill/>
          <a:ln w="698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Ils / elles ont parlé:</a:t>
            </a: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 mal</a:t>
            </a:r>
          </a:p>
          <a:p>
            <a:r>
              <a:rPr lang="en-US"/>
              <a:t>bien</a:t>
            </a:r>
          </a:p>
          <a:p>
            <a:r>
              <a:rPr lang="en-US"/>
              <a:t>très bien</a:t>
            </a:r>
          </a:p>
          <a:p>
            <a:r>
              <a:rPr lang="en-US"/>
              <a:t>avec des fautes</a:t>
            </a:r>
          </a:p>
          <a:p>
            <a:r>
              <a:rPr lang="en-US"/>
              <a:t>prèsque sans fautes</a:t>
            </a:r>
          </a:p>
          <a:p>
            <a:r>
              <a:rPr lang="en-US"/>
              <a:t>sans fautes</a:t>
            </a:r>
          </a:p>
          <a:p>
            <a:r>
              <a:rPr lang="en-US"/>
              <a:t>exellent!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versal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hateau_de_Chambord_Castle_Fran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hateau_de_Langeais_Fran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hateau_Saint_Ulrich_Fran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aris_hotel_de_vil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PARMERM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ARMAD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Электронный журнал "Конференц-зал"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99</TotalTime>
  <Words>744</Words>
  <Application>Microsoft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Сеть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Lisez les mots:</vt:lpstr>
      <vt:lpstr>Le thème: </vt:lpstr>
      <vt:lpstr>Prononcez-les mots comme il faut </vt:lpstr>
      <vt:lpstr>Complétez les expressions:</vt:lpstr>
      <vt:lpstr>Répondez à mes questions:</vt:lpstr>
      <vt:lpstr>Слайд 17</vt:lpstr>
      <vt:lpstr>Слайд 18</vt:lpstr>
      <vt:lpstr>Слайд 19</vt:lpstr>
      <vt:lpstr>Слайд 20</vt:lpstr>
      <vt:lpstr>Слайд 21</vt:lpstr>
      <vt:lpstr>            1) Ce n`est pas difficile de trouver un hôtel à Paris pour quelques jours ou bien pour 2 ou 3 semaines.  +                                                                                                                                       2) En France il n`y a pas d`hôtels de 5 étoiles. +                                                                               3) L`hôtel se trouve à Nice.-                                                                                                             4) L`hôtel se trouve à côté de la Tour Eiffel, non loin du Champ-de-Mars.  +                                  5) La vue des fenêtres  de l`hôtel est fantastique! +                                                                           6) Le service à l`hôtel n`est pas exellent.  -                                                                                      7) Chaque soir on peut se promener et admirer Le Louvre, Hôtel-de-Ville, Notre-Dame. + </vt:lpstr>
      <vt:lpstr>Remplacez les mots marqués par les synonymes:</vt:lpstr>
      <vt:lpstr>Dialogue “En réception”.</vt:lpstr>
      <vt:lpstr>Ils / elles ont parlé: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FuckYouBill</cp:lastModifiedBy>
  <cp:revision>7</cp:revision>
  <cp:lastPrinted>1601-01-01T00:00:00Z</cp:lastPrinted>
  <dcterms:created xsi:type="dcterms:W3CDTF">1601-01-01T00:00:00Z</dcterms:created>
  <dcterms:modified xsi:type="dcterms:W3CDTF">2011-05-29T21:04:49Z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