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1" r:id="rId3"/>
    <p:sldId id="256" r:id="rId4"/>
    <p:sldId id="257" r:id="rId5"/>
    <p:sldId id="258" r:id="rId6"/>
    <p:sldId id="259" r:id="rId7"/>
    <p:sldId id="260" r:id="rId8"/>
    <p:sldId id="261" r:id="rId9"/>
    <p:sldId id="270" r:id="rId10"/>
    <p:sldId id="263" r:id="rId11"/>
    <p:sldId id="264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06/relationships/legacyDocTextInfo" Target="legacyDocTextInfo.bin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openxmlformats.org/officeDocument/2006/relationships/image" Target="../media/image1.jpeg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05C24-7F06-491E-9E7A-4329680F0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C52FB-5DE1-4B1A-9DA1-884034D32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2F55B-6DBF-4166-A073-1A8A3FA26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6E0D5-2E50-43F3-8699-C0A17BBAE3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69C414-141F-4577-BB33-F733388E5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7D4FB-4807-47E1-95CC-6CD33A62A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E2296-7314-4A7B-8CFD-741A6591E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7320A5-F59F-4E85-BA3C-92C51D407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F158A-DFB2-4B33-997C-024FEF6BB6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8A31F-FF20-49FB-ABA4-22FA09B79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8038E-CE34-4F5F-A0D2-52320C78A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C7C13-AA6F-4F27-B900-9FA5B475B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B4046C34-B9A8-4022-BE67-2DC5BFB630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93" name="Picture 41" descr="мусор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2225" y="2708275"/>
            <a:ext cx="1651000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1" name="Picture 39" descr="hole-in-ozone-laye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72225" y="4076700"/>
            <a:ext cx="1655763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9" name="Picture 37" descr="virubka_lesa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2988" y="4221163"/>
            <a:ext cx="1595437" cy="120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4" name="Picture 32" descr="car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42988" y="2565400"/>
            <a:ext cx="1512887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3" name="Picture 31" descr="Рисунок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00113" y="1196975"/>
            <a:ext cx="18716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5" name="Picture 33" descr="sewage pump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43213" y="188913"/>
            <a:ext cx="1512887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6" name="Picture 34" descr="oil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500563" y="188913"/>
            <a:ext cx="15843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Diagram 6"/>
          <p:cNvGraphicFramePr>
            <a:graphicFrameLocks noChangeAspect="1"/>
          </p:cNvGraphicFramePr>
          <p:nvPr/>
        </p:nvGraphicFramePr>
        <p:xfrm>
          <a:off x="2260600" y="1228725"/>
          <a:ext cx="4432300" cy="4432300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sp>
        <p:nvSpPr>
          <p:cNvPr id="1047" name="Rectangle 26"/>
          <p:cNvSpPr>
            <a:spLocks noChangeArrowheads="1"/>
          </p:cNvSpPr>
          <p:nvPr/>
        </p:nvSpPr>
        <p:spPr bwMode="auto">
          <a:xfrm>
            <a:off x="4140200" y="3644900"/>
            <a:ext cx="755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Help!</a:t>
            </a:r>
            <a:endParaRPr lang="ru-RU" b="1">
              <a:solidFill>
                <a:srgbClr val="FF0000"/>
              </a:solidFill>
            </a:endParaRPr>
          </a:p>
        </p:txBody>
      </p:sp>
      <p:pic>
        <p:nvPicPr>
          <p:cNvPr id="23587" name="Picture 35" descr="landfill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372225" y="1160463"/>
            <a:ext cx="1655763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4" descr="plan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765175"/>
            <a:ext cx="3671887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pesticides1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219700" y="3789363"/>
            <a:ext cx="3059113" cy="28209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1" name="Rectangle 1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2" name="Picture 9" descr="save energy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476250"/>
            <a:ext cx="2738438" cy="1989138"/>
          </a:xfrm>
          <a:noFill/>
        </p:spPr>
      </p:pic>
      <p:pic>
        <p:nvPicPr>
          <p:cNvPr id="12293" name="Picture 11" descr="save-water-2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3429000"/>
            <a:ext cx="1789113" cy="2332038"/>
          </a:xfrm>
          <a:noFill/>
        </p:spPr>
      </p:pic>
      <p:pic>
        <p:nvPicPr>
          <p:cNvPr id="12294" name="Picture 12" descr="oil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018213" y="333375"/>
            <a:ext cx="3125787" cy="2187575"/>
          </a:xfrm>
          <a:noFill/>
        </p:spPr>
      </p:pic>
      <p:pic>
        <p:nvPicPr>
          <p:cNvPr id="12295" name="Picture 13" descr="garbage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16688" y="4221163"/>
            <a:ext cx="2233612" cy="19446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12296" name="Picture 14" descr="howcanihelp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484438" y="2924175"/>
            <a:ext cx="32400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3" name="Picture 15" descr="100779791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627313" y="5634038"/>
            <a:ext cx="16557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10" descr="water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6983413" y="4868863"/>
            <a:ext cx="2160587" cy="1152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4" descr="howcanihelp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859338" y="2708275"/>
            <a:ext cx="3673475" cy="2016125"/>
          </a:xfrm>
          <a:noFill/>
        </p:spPr>
      </p:pic>
      <p:pic>
        <p:nvPicPr>
          <p:cNvPr id="13316" name="Picture 5" descr="52894907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188" y="2133600"/>
            <a:ext cx="3240087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5" name="Picture 4" descr="howcanihelp"/>
          <p:cNvPicPr>
            <a:picLocks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051050" y="1844675"/>
            <a:ext cx="5386388" cy="2771775"/>
          </a:xfr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6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pic>
        <p:nvPicPr>
          <p:cNvPr id="4100" name="Picture 8" descr="air pollution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55650" y="692150"/>
            <a:ext cx="5292725" cy="4608513"/>
          </a:xfrm>
          <a:noFill/>
        </p:spPr>
      </p:pic>
      <p:pic>
        <p:nvPicPr>
          <p:cNvPr id="4101" name="Picture 9" descr="Рисунок1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611813" y="3644900"/>
            <a:ext cx="3065462" cy="32131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4" name="Picture 4" descr="landfil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8175" y="333375"/>
            <a:ext cx="6659563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 descr="ca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050" y="765175"/>
            <a:ext cx="6121400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4" descr="oi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76375" y="836613"/>
            <a:ext cx="5543550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4" descr="toxic du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2275" y="908050"/>
            <a:ext cx="6192838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4" descr="sewage pu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79613" y="908050"/>
            <a:ext cx="5257800" cy="525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3" name="Picture 4" descr="virubka_lesa"/>
          <p:cNvPicPr>
            <a:picLocks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00113" y="1600200"/>
            <a:ext cx="7067550" cy="47117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17</Words>
  <Application>Microsoft Office PowerPoint</Application>
  <PresentationFormat>Экран (4:3)</PresentationFormat>
  <Paragraphs>10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g3</dc:creator>
  <cp:lastModifiedBy>FuckYouBill</cp:lastModifiedBy>
  <cp:revision>15</cp:revision>
  <dcterms:created xsi:type="dcterms:W3CDTF">2007-12-19T06:33:40Z</dcterms:created>
  <dcterms:modified xsi:type="dcterms:W3CDTF">2013-09-15T16:47:17Z</dcterms:modified>
</cp:coreProperties>
</file>