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64" r:id="rId4"/>
    <p:sldId id="263" r:id="rId5"/>
    <p:sldId id="266" r:id="rId6"/>
    <p:sldId id="262" r:id="rId7"/>
    <p:sldId id="260" r:id="rId8"/>
    <p:sldId id="258" r:id="rId9"/>
    <p:sldId id="259" r:id="rId10"/>
    <p:sldId id="265" r:id="rId11"/>
  </p:sldIdLst>
  <p:sldSz cx="9144000" cy="6858000" type="screen4x3"/>
  <p:notesSz cx="6845300" cy="99583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66FF"/>
    <a:srgbClr val="FFCCFF"/>
    <a:srgbClr val="FF3399"/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65F9A-4D53-4D73-9A29-6668EB8E3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9246E-624C-48A8-905C-17C8B4609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9B892-97F8-442D-8DCA-79A98B9C5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4F3C6-4CB4-4AB2-A738-8E634FB90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C3A46-B3A0-42F1-B123-8A6636B4B2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D007D-2C17-436E-AD43-3E7EC6316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E81E1-BAF6-400A-8B66-84D79D8CED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C6FAD-4211-4D77-A095-77308F512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ED670-83F3-4594-B3D7-0621C0937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57103-A19B-4AFC-99F3-B8047511C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76048-F9BB-43BA-BBD4-2B7A509CB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E93AF7CE-334C-4191-BB2C-DC298C3DC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149725"/>
            <a:ext cx="7772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solidFill>
                  <a:schemeClr val="tx1"/>
                </a:solidFill>
              </a:rPr>
              <a:t>Books for children about the Environment</a:t>
            </a:r>
            <a:endParaRPr lang="ru-RU" b="1" smtClean="0">
              <a:solidFill>
                <a:schemeClr val="tx1"/>
              </a:solidFill>
            </a:endParaRPr>
          </a:p>
        </p:txBody>
      </p:sp>
      <p:pic>
        <p:nvPicPr>
          <p:cNvPr id="2051" name="Picture 4" descr="Child-with-bo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20713"/>
            <a:ext cx="5256212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4" descr="10 things I can do to help the wor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428625"/>
            <a:ext cx="54006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ig-Bear-Hu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857250"/>
            <a:ext cx="5000625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Big-Earth-Little-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63" y="1071563"/>
            <a:ext cx="4294187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I-Can-Save-the-Earth- mon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052513"/>
            <a:ext cx="431958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ont-Throw-that-away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8" y="785813"/>
            <a:ext cx="4605337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why should i recyc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981075"/>
            <a:ext cx="482441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E-is-for-Environ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908050"/>
            <a:ext cx="482441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3" descr="Sandys-Incredible-Shrinking-Footpr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765175"/>
            <a:ext cx="532765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земля и 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25" y="819150"/>
            <a:ext cx="523875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70</TotalTime>
  <Words>6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Tahoma</vt:lpstr>
      <vt:lpstr>Arial</vt:lpstr>
      <vt:lpstr>Wingdings</vt:lpstr>
      <vt:lpstr>Calibri</vt:lpstr>
      <vt:lpstr>Текстура</vt:lpstr>
      <vt:lpstr>Books for children about the Environment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Домашний компьютер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Books for children about the Environment</dc:title>
  <dc:creator>Опойкова Ольга Николаевна</dc:creator>
  <cp:lastModifiedBy>FuckYouBill</cp:lastModifiedBy>
  <cp:revision>11</cp:revision>
  <dcterms:created xsi:type="dcterms:W3CDTF">2012-11-25T10:38:19Z</dcterms:created>
  <dcterms:modified xsi:type="dcterms:W3CDTF">2013-09-15T16:48:06Z</dcterms:modified>
</cp:coreProperties>
</file>