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5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48680"/>
            <a:ext cx="7488832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252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Открытый урок  по геометрии  в 8 классе  «Площадь треугольника»                                                                                 </dc:title>
  <cp:lastModifiedBy>123</cp:lastModifiedBy>
  <cp:revision>3</cp:revision>
  <dcterms:modified xsi:type="dcterms:W3CDTF">2013-09-23T13:55:55Z</dcterms:modified>
</cp:coreProperties>
</file>