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Задание на дом:</a:t>
            </a:r>
            <a:br>
              <a:rPr lang="ru-RU" smtClean="0"/>
            </a:br>
            <a:r>
              <a:rPr lang="ru-RU" smtClean="0"/>
              <a:t>п.52</a:t>
            </a:r>
            <a:r>
              <a:rPr lang="ru-RU" dirty="0"/>
              <a:t>, №479б, 476а, 477; </a:t>
            </a:r>
            <a:br>
              <a:rPr lang="ru-RU" dirty="0"/>
            </a:br>
            <a:r>
              <a:rPr lang="ru-RU" dirty="0"/>
              <a:t>дополнительная задача сильным учащимся: АО=3 см, ВО=6см, ОС=5 см, OD=4 см, SАОС+SBOD=39 см2. Найти SAOC.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657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Задание на дом: п.52, №479б, 476а, 477;  дополнительная задача сильным учащимся: АО=3 см, ВО=6см, ОС=5 см, OD=4 см, SАОС+SBOD=39 см2. Найти SAOC.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на дом: п.52, №479б, 476а, 477;  дополнительная задача сильным учащимся: АО=3 см, ВО=6см, ОС=5 см, OD=4 см, SАОС+SBOD=39 см2. Найти SAOC. </dc:title>
  <cp:lastModifiedBy>123</cp:lastModifiedBy>
  <cp:revision>1</cp:revision>
  <dcterms:modified xsi:type="dcterms:W3CDTF">2013-09-23T13:59:23Z</dcterms:modified>
</cp:coreProperties>
</file>