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64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custDataLst>
    <p:tags r:id="rId11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860" y="-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0580-DA33-4904-BD4A-D1161CCE33E2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CA64-0F9D-455D-93FB-94F9E0F19981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0580-DA33-4904-BD4A-D1161CCE33E2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CA64-0F9D-455D-93FB-94F9E0F19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0580-DA33-4904-BD4A-D1161CCE33E2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CA64-0F9D-455D-93FB-94F9E0F19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0580-DA33-4904-BD4A-D1161CCE33E2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CA64-0F9D-455D-93FB-94F9E0F19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0580-DA33-4904-BD4A-D1161CCE33E2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CA64-0F9D-455D-93FB-94F9E0F19981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0580-DA33-4904-BD4A-D1161CCE33E2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CA64-0F9D-455D-93FB-94F9E0F19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0580-DA33-4904-BD4A-D1161CCE33E2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CA64-0F9D-455D-93FB-94F9E0F19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0580-DA33-4904-BD4A-D1161CCE33E2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CA64-0F9D-455D-93FB-94F9E0F19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0580-DA33-4904-BD4A-D1161CCE33E2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CA64-0F9D-455D-93FB-94F9E0F1998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0580-DA33-4904-BD4A-D1161CCE33E2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CA64-0F9D-455D-93FB-94F9E0F19981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0580-DA33-4904-BD4A-D1161CCE33E2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2CA64-0F9D-455D-93FB-94F9E0F19981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E0D60580-DA33-4904-BD4A-D1161CCE33E2}" type="datetimeFigureOut">
              <a:rPr lang="ru-RU" smtClean="0"/>
              <a:t>25.11.2022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25E2CA64-0F9D-455D-93FB-94F9E0F1998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3501008"/>
            <a:ext cx="581439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Внутренняя </a:t>
            </a:r>
            <a:r>
              <a:rPr lang="ru-RU" sz="28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политика Николая </a:t>
            </a:r>
            <a:r>
              <a:rPr lang="ru-RU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endParaRPr lang="ru-RU" sz="280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11560" y="1074510"/>
            <a:ext cx="7272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Терешкина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Зинаида Александровна</a:t>
            </a:r>
          </a:p>
          <a:p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Государственное автономное профессиональное </a:t>
            </a: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образовательное 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учреждение Мурманской области </a:t>
            </a:r>
            <a:endParaRPr lang="en-US" sz="160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Мурманский  строительный колледж имени Н.Е. </a:t>
            </a:r>
            <a:r>
              <a:rPr lang="ru-RU" sz="160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Момота</a:t>
            </a:r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"</a:t>
            </a:r>
          </a:p>
          <a:p>
            <a:r>
              <a:rPr lang="ru-RU" sz="160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г. Мурманск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49896" y="260648"/>
            <a:ext cx="6444208" cy="644421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77" y="5836208"/>
            <a:ext cx="7367445" cy="7367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2900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539552" y="5229200"/>
            <a:ext cx="8229600" cy="11430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4400" dirty="0" smtClean="0"/>
              <a:t>Николай </a:t>
            </a:r>
            <a:r>
              <a:rPr lang="en-US" sz="4400" dirty="0" smtClean="0"/>
              <a:t>I</a:t>
            </a:r>
            <a:r>
              <a:rPr lang="ru-RU" sz="4400" dirty="0" smtClean="0"/>
              <a:t/>
            </a:r>
            <a:br>
              <a:rPr lang="ru-RU" sz="4400" dirty="0" smtClean="0"/>
            </a:br>
            <a:r>
              <a:rPr lang="ru-RU" sz="4400" dirty="0" smtClean="0"/>
              <a:t>(1825 – 1855 </a:t>
            </a:r>
            <a:r>
              <a:rPr lang="ru-RU" sz="4400" dirty="0" err="1" smtClean="0"/>
              <a:t>гг</a:t>
            </a:r>
            <a:r>
              <a:rPr lang="ru-RU" sz="4400" dirty="0" smtClean="0"/>
              <a:t> правления)</a:t>
            </a:r>
            <a:endParaRPr lang="ru-RU" sz="44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014" y="404813"/>
            <a:ext cx="3600197" cy="4525962"/>
          </a:xfrm>
        </p:spPr>
      </p:pic>
    </p:spTree>
    <p:extLst>
      <p:ext uri="{BB962C8B-B14F-4D97-AF65-F5344CB8AC3E}">
        <p14:creationId xmlns:p14="http://schemas.microsoft.com/office/powerpoint/2010/main" val="1515169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132856"/>
            <a:ext cx="3097263" cy="3951288"/>
          </a:xfrm>
        </p:spPr>
      </p:pic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788024" y="1535112"/>
            <a:ext cx="3600400" cy="4558183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024" y="1489814"/>
            <a:ext cx="3601319" cy="4594330"/>
          </a:xfrm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539552" y="404664"/>
            <a:ext cx="8229600" cy="724942"/>
          </a:xfrm>
        </p:spPr>
        <p:txBody>
          <a:bodyPr>
            <a:normAutofit/>
          </a:bodyPr>
          <a:lstStyle/>
          <a:p>
            <a:r>
              <a:rPr lang="ru-RU" dirty="0"/>
              <a:t>Укрепление государственного строя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10" name="Заголовок 1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4630737"/>
          </a:xfrm>
        </p:spPr>
        <p:txBody>
          <a:bodyPr>
            <a:normAutofit fontScale="90000"/>
          </a:bodyPr>
          <a:lstStyle/>
          <a:p>
            <a:pPr algn="l"/>
            <a:r>
              <a:rPr lang="ru-RU" sz="4000" b="0" dirty="0" smtClean="0">
                <a:solidFill>
                  <a:schemeClr val="tx1"/>
                </a:solidFill>
              </a:rPr>
              <a:t> Создание Третьего отделения Собственной его императорского величества канцелярии</a:t>
            </a:r>
          </a:p>
          <a:p>
            <a:pPr algn="l"/>
            <a:r>
              <a:rPr lang="ru-RU" sz="4000" b="0" dirty="0" smtClean="0">
                <a:solidFill>
                  <a:schemeClr val="tx1"/>
                </a:solidFill>
              </a:rPr>
              <a:t/>
            </a:r>
            <a:br>
              <a:rPr lang="ru-RU" sz="4000" b="0" dirty="0" smtClean="0">
                <a:solidFill>
                  <a:schemeClr val="tx1"/>
                </a:solidFill>
              </a:rPr>
            </a:br>
            <a:r>
              <a:rPr lang="ru-RU" sz="4000" b="0" dirty="0" smtClean="0">
                <a:solidFill>
                  <a:schemeClr val="tx1"/>
                </a:solidFill>
              </a:rPr>
              <a:t>(</a:t>
            </a:r>
            <a:r>
              <a:rPr lang="ru-RU" sz="4000" b="0" dirty="0" err="1" smtClean="0">
                <a:solidFill>
                  <a:schemeClr val="tx1"/>
                </a:solidFill>
              </a:rPr>
              <a:t>Бенкендорф</a:t>
            </a:r>
            <a:r>
              <a:rPr lang="ru-RU" sz="4000" b="0" dirty="0" smtClean="0">
                <a:solidFill>
                  <a:schemeClr val="tx1"/>
                </a:solidFill>
              </a:rPr>
              <a:t> А.Х.)</a:t>
            </a:r>
            <a:endParaRPr lang="ru-RU" sz="40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423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2034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/>
              <a:t/>
            </a:r>
            <a:br>
              <a:rPr lang="ru-RU" sz="4000" dirty="0"/>
            </a:br>
            <a:endParaRPr lang="ru-RU" sz="4000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4219" y="1600200"/>
            <a:ext cx="3686561" cy="4525963"/>
          </a:xfrm>
        </p:spPr>
      </p:pic>
      <p:sp>
        <p:nvSpPr>
          <p:cNvPr id="8" name="Объект 7"/>
          <p:cNvSpPr>
            <a:spLocks noGrp="1"/>
          </p:cNvSpPr>
          <p:nvPr>
            <p:ph sz="half" idx="1"/>
          </p:nvPr>
        </p:nvSpPr>
        <p:spPr>
          <a:xfrm>
            <a:off x="457200" y="476672"/>
            <a:ext cx="4330824" cy="6048672"/>
          </a:xfrm>
        </p:spPr>
        <p:txBody>
          <a:bodyPr>
            <a:normAutofit lnSpcReduction="10000"/>
          </a:bodyPr>
          <a:lstStyle/>
          <a:p>
            <a:r>
              <a:rPr lang="ru-RU" sz="4000" b="1" spc="5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a typeface="+mj-ea"/>
                <a:cs typeface="+mj-cs"/>
              </a:rPr>
              <a:t>Цензурный Устав «чугунный</a:t>
            </a:r>
            <a:r>
              <a:rPr lang="ru-RU" sz="40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a typeface="+mj-ea"/>
                <a:cs typeface="+mj-cs"/>
              </a:rPr>
              <a:t>»</a:t>
            </a:r>
          </a:p>
          <a:p>
            <a:pPr marL="0" indent="0">
              <a:buNone/>
            </a:pPr>
            <a:endParaRPr lang="ru-RU" sz="4000" b="1" spc="50" dirty="0" smtClean="0">
              <a:ln w="13335" cmpd="sng">
                <a:solidFill>
                  <a:srgbClr val="759AA5">
                    <a:lumMod val="50000"/>
                  </a:srgbClr>
                </a:solidFill>
                <a:prstDash val="solid"/>
              </a:ln>
              <a:solidFill>
                <a:prstClr val="white"/>
              </a:solidFill>
              <a:ea typeface="+mj-ea"/>
              <a:cs typeface="+mj-cs"/>
            </a:endParaRPr>
          </a:p>
          <a:p>
            <a:r>
              <a:rPr lang="ru-RU" sz="40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a typeface="+mj-ea"/>
                <a:cs typeface="+mj-cs"/>
              </a:rPr>
              <a:t>«Теория официальной народности»</a:t>
            </a:r>
            <a:r>
              <a:rPr lang="ru-RU" sz="4000" b="1" spc="5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a typeface="+mj-ea"/>
                <a:cs typeface="+mj-cs"/>
              </a:rPr>
              <a:t/>
            </a:r>
            <a:br>
              <a:rPr lang="ru-RU" sz="4000" b="1" spc="5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a typeface="+mj-ea"/>
                <a:cs typeface="+mj-cs"/>
              </a:rPr>
            </a:br>
            <a:r>
              <a:rPr lang="ru-RU" sz="4000" b="1" spc="5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a typeface="+mj-ea"/>
                <a:cs typeface="+mj-cs"/>
              </a:rPr>
              <a:t/>
            </a:r>
            <a:br>
              <a:rPr lang="ru-RU" sz="4000" b="1" spc="5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prstClr val="white"/>
                </a:solidFill>
                <a:ea typeface="+mj-ea"/>
                <a:cs typeface="+mj-cs"/>
              </a:rPr>
            </a:br>
            <a:endParaRPr lang="ru-RU" sz="3600" b="1" spc="50" dirty="0" smtClean="0">
              <a:ln w="13335" cmpd="sng">
                <a:solidFill>
                  <a:srgbClr val="759AA5">
                    <a:lumMod val="50000"/>
                  </a:srgbClr>
                </a:solidFill>
                <a:prstDash val="solid"/>
              </a:ln>
              <a:solidFill>
                <a:srgbClr val="B9AB6F">
                  <a:tint val="1000"/>
                </a:srgbClr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ru-RU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             ( </a:t>
            </a:r>
            <a:r>
              <a:rPr lang="ru-RU" sz="3600" b="1" spc="5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Уваров С.С</a:t>
            </a:r>
            <a:r>
              <a:rPr lang="ru-RU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.)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2510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88640"/>
            <a:ext cx="8856984" cy="6480720"/>
          </a:xfrm>
        </p:spPr>
      </p:pic>
    </p:spTree>
    <p:extLst>
      <p:ext uri="{BB962C8B-B14F-4D97-AF65-F5344CB8AC3E}">
        <p14:creationId xmlns:p14="http://schemas.microsoft.com/office/powerpoint/2010/main" val="108723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02832" cy="5890666"/>
          </a:xfrm>
        </p:spPr>
        <p:txBody>
          <a:bodyPr/>
          <a:lstStyle/>
          <a:p>
            <a:r>
              <a:rPr lang="ru-RU" sz="4400" dirty="0" smtClean="0">
                <a:solidFill>
                  <a:schemeClr val="tx1"/>
                </a:solidFill>
              </a:rPr>
              <a:t>«Свод законов Российской империи»</a:t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sz="4400" dirty="0">
                <a:solidFill>
                  <a:schemeClr val="tx1"/>
                </a:solidFill>
              </a:rPr>
              <a:t/>
            </a:r>
            <a:br>
              <a:rPr lang="ru-RU" sz="4400" dirty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/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sz="4400" dirty="0" smtClean="0">
                <a:solidFill>
                  <a:schemeClr val="tx1"/>
                </a:solidFill>
              </a:rPr>
              <a:t/>
            </a:r>
            <a:br>
              <a:rPr lang="ru-RU" sz="4400" dirty="0" smtClean="0">
                <a:solidFill>
                  <a:schemeClr val="tx1"/>
                </a:solidFill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( Сперанский М.М.)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060848"/>
            <a:ext cx="3522906" cy="4003303"/>
          </a:xfrm>
        </p:spPr>
      </p:pic>
    </p:spTree>
    <p:extLst>
      <p:ext uri="{BB962C8B-B14F-4D97-AF65-F5344CB8AC3E}">
        <p14:creationId xmlns:p14="http://schemas.microsoft.com/office/powerpoint/2010/main" val="2143376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800" dirty="0" smtClean="0"/>
              <a:t>Экономическая политика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Денежная реформа</a:t>
            </a:r>
          </a:p>
          <a:p>
            <a:pPr marL="0" indent="0">
              <a:buNone/>
            </a:pPr>
            <a:endParaRPr lang="ru-RU" sz="40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tx1"/>
                </a:solidFill>
              </a:rPr>
              <a:t>Протекционизм </a:t>
            </a:r>
          </a:p>
          <a:p>
            <a:pPr marL="0" indent="0">
              <a:buNone/>
            </a:pPr>
            <a:endParaRPr lang="ru-RU" sz="36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ru-RU" sz="36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3600" b="1" dirty="0" smtClean="0">
                <a:solidFill>
                  <a:schemeClr val="tx1"/>
                </a:solidFill>
              </a:rPr>
              <a:t>        ( </a:t>
            </a:r>
            <a:r>
              <a:rPr lang="ru-RU" sz="3600" b="1" dirty="0" err="1" smtClean="0">
                <a:solidFill>
                  <a:schemeClr val="tx1"/>
                </a:solidFill>
              </a:rPr>
              <a:t>Канкрин</a:t>
            </a:r>
            <a:r>
              <a:rPr lang="ru-RU" sz="3600" b="1" dirty="0" smtClean="0">
                <a:solidFill>
                  <a:schemeClr val="tx1"/>
                </a:solidFill>
              </a:rPr>
              <a:t> Е.Ф.)</a:t>
            </a:r>
            <a:endParaRPr lang="ru-RU" sz="3600" b="1" dirty="0">
              <a:solidFill>
                <a:schemeClr val="tx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352" y="1600200"/>
            <a:ext cx="3654296" cy="4525963"/>
          </a:xfrm>
        </p:spPr>
      </p:pic>
    </p:spTree>
    <p:extLst>
      <p:ext uri="{BB962C8B-B14F-4D97-AF65-F5344CB8AC3E}">
        <p14:creationId xmlns:p14="http://schemas.microsoft.com/office/powerpoint/2010/main" val="2866848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ru-RU" sz="4800" dirty="0" smtClean="0"/>
              <a:t>Социальная политика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79512" y="1268760"/>
            <a:ext cx="4968552" cy="54006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Упорядочено управление государственными крестьянами.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Закрыты все посессионные фабрики.</a:t>
            </a:r>
          </a:p>
          <a:p>
            <a:r>
              <a:rPr lang="ru-RU" sz="3200" dirty="0" smtClean="0">
                <a:solidFill>
                  <a:schemeClr val="tx1"/>
                </a:solidFill>
              </a:rPr>
              <a:t>Право крестьян выкупаться на волю.</a:t>
            </a:r>
          </a:p>
          <a:p>
            <a:pPr marL="0" indent="0">
              <a:buNone/>
            </a:pPr>
            <a:endParaRPr lang="ru-R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dirty="0" smtClean="0">
                <a:solidFill>
                  <a:schemeClr val="tx1"/>
                </a:solidFill>
              </a:rPr>
              <a:t>                              ( Киселев П.Д.)</a:t>
            </a:r>
            <a:endParaRPr lang="ru-RU" dirty="0">
              <a:solidFill>
                <a:schemeClr val="tx1"/>
              </a:solidFill>
            </a:endParaRPr>
          </a:p>
        </p:txBody>
      </p:sp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163" y="1856758"/>
            <a:ext cx="3322637" cy="4012846"/>
          </a:xfrm>
        </p:spPr>
      </p:pic>
    </p:spTree>
    <p:extLst>
      <p:ext uri="{BB962C8B-B14F-4D97-AF65-F5344CB8AC3E}">
        <p14:creationId xmlns:p14="http://schemas.microsoft.com/office/powerpoint/2010/main" val="277107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4900" dirty="0" smtClean="0"/>
              <a:t>Итоги реформ…</a:t>
            </a:r>
            <a:endParaRPr lang="ru-RU" sz="49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Почему период правление Николая </a:t>
            </a:r>
            <a:r>
              <a:rPr lang="en-US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I</a:t>
            </a:r>
            <a:r>
              <a:rPr lang="ru-RU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 называют сменой политических приоритетов?</a:t>
            </a:r>
          </a:p>
          <a:p>
            <a:pPr marL="0" indent="0">
              <a:buNone/>
            </a:pPr>
            <a:endParaRPr lang="ru-RU" sz="3600" b="1" spc="50" dirty="0" smtClean="0">
              <a:ln w="13335" cmpd="sng">
                <a:solidFill>
                  <a:srgbClr val="759AA5">
                    <a:lumMod val="50000"/>
                  </a:srgbClr>
                </a:solidFill>
                <a:prstDash val="solid"/>
              </a:ln>
              <a:solidFill>
                <a:srgbClr val="B9AB6F">
                  <a:tint val="1000"/>
                </a:srgbClr>
              </a:solidFill>
              <a:ea typeface="+mj-ea"/>
              <a:cs typeface="+mj-cs"/>
            </a:endParaRPr>
          </a:p>
          <a:p>
            <a:pPr marL="0" indent="0">
              <a:buNone/>
            </a:pPr>
            <a:r>
              <a:rPr lang="ru-RU" sz="3600" b="1" spc="50" dirty="0" smtClean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Какую </a:t>
            </a:r>
            <a:r>
              <a:rPr lang="ru-RU" sz="3600" b="1" spc="5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оценку можно дать внутренней политике Николая </a:t>
            </a:r>
            <a:r>
              <a:rPr lang="en-US" sz="3600" b="1" spc="5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I</a:t>
            </a:r>
            <a:r>
              <a:rPr lang="ru-RU" sz="3600" b="1" spc="5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 ?</a:t>
            </a:r>
            <a:br>
              <a:rPr lang="ru-RU" sz="3600" b="1" spc="5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</a:br>
            <a:r>
              <a:rPr lang="ru-RU" sz="3600" b="1" spc="5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  <a:t>Свой ответ аргументируйте.</a:t>
            </a:r>
            <a:br>
              <a:rPr lang="ru-RU" sz="3600" b="1" spc="50" dirty="0">
                <a:ln w="13335" cmpd="sng">
                  <a:solidFill>
                    <a:srgbClr val="759AA5">
                      <a:lumMod val="50000"/>
                    </a:srgbClr>
                  </a:solidFill>
                  <a:prstDash val="solid"/>
                </a:ln>
                <a:solidFill>
                  <a:srgbClr val="B9AB6F">
                    <a:tint val="1000"/>
                  </a:srgbClr>
                </a:solidFill>
                <a:ea typeface="+mj-ea"/>
                <a:cs typeface="+mj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70767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7a74620314a9d92ff24a2526d5e68a1351ffab1"/>
</p:tagLst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99</Words>
  <Application>Microsoft Office PowerPoint</Application>
  <PresentationFormat>Экран (4:3)</PresentationFormat>
  <Paragraphs>33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Паркет</vt:lpstr>
      <vt:lpstr>Презентация PowerPoint</vt:lpstr>
      <vt:lpstr>Николай I (1825 – 1855 гг правления)</vt:lpstr>
      <vt:lpstr>Укрепление государственного строя.</vt:lpstr>
      <vt:lpstr>  </vt:lpstr>
      <vt:lpstr>Презентация PowerPoint</vt:lpstr>
      <vt:lpstr>«Свод законов Российской империи»     ( Сперанский М.М.)</vt:lpstr>
      <vt:lpstr>Экономическая политика</vt:lpstr>
      <vt:lpstr>Социальная политика</vt:lpstr>
      <vt:lpstr>     Итоги реформ…</vt:lpstr>
    </vt:vector>
  </TitlesOfParts>
  <Manager>Талипова ВК</Manager>
  <Company>Конференц-зал;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Николай I (1825 – 1855 гг правления)</dc:title>
  <dc:subject>Конспект урока</dc:subject>
  <dc:creator>Конференц-зал</dc:creator>
  <cp:keywords>Внутренняя политика Николая I</cp:keywords>
  <cp:lastModifiedBy>User</cp:lastModifiedBy>
  <cp:revision>13</cp:revision>
  <dcterms:created xsi:type="dcterms:W3CDTF">2015-02-18T13:23:44Z</dcterms:created>
  <dcterms:modified xsi:type="dcterms:W3CDTF">2022-11-25T15:14:45Z</dcterms:modified>
</cp:coreProperties>
</file>