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9" r:id="rId2"/>
    <p:sldId id="256" r:id="rId3"/>
    <p:sldId id="257" r:id="rId4"/>
    <p:sldId id="258" r:id="rId5"/>
    <p:sldId id="259" r:id="rId6"/>
    <p:sldId id="265" r:id="rId7"/>
    <p:sldId id="270" r:id="rId8"/>
    <p:sldId id="271" r:id="rId9"/>
    <p:sldId id="260" r:id="rId10"/>
    <p:sldId id="278" r:id="rId11"/>
    <p:sldId id="264" r:id="rId12"/>
    <p:sldId id="261" r:id="rId13"/>
    <p:sldId id="272" r:id="rId14"/>
    <p:sldId id="276" r:id="rId15"/>
    <p:sldId id="268" r:id="rId16"/>
    <p:sldId id="275" r:id="rId17"/>
    <p:sldId id="269" r:id="rId18"/>
    <p:sldId id="277" r:id="rId19"/>
    <p:sldId id="273" r:id="rId20"/>
    <p:sldId id="274" r:id="rId21"/>
    <p:sldId id="262" r:id="rId22"/>
    <p:sldId id="263" r:id="rId23"/>
    <p:sldId id="266" r:id="rId24"/>
    <p:sldId id="267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789040"/>
            <a:ext cx="4459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 «МАТЕМАТИКА ВОКРУГ НАС»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0768"/>
            <a:ext cx="79208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 err="1">
                <a:solidFill>
                  <a:srgbClr val="333333"/>
                </a:solidFill>
                <a:latin typeface="Arial" panose="020B0604020202020204" pitchFamily="34" charset="0"/>
              </a:rPr>
              <a:t>Кельцинова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</a:rPr>
              <a:t> Анна </a:t>
            </a:r>
            <a:r>
              <a:rPr lang="ru-RU" sz="140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Владимировна</a:t>
            </a:r>
            <a:endParaRPr lang="en-US" sz="1400" i="1" dirty="0" smtClean="0">
              <a:solidFill>
                <a:srgbClr val="333333"/>
              </a:solidFill>
              <a:latin typeface="TensorFont Обычный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333333"/>
                </a:solidFill>
                <a:latin typeface="TensorFont Обычный"/>
              </a:rPr>
              <a:t>Муниципальное бюджетное общеобразовательное учреждение </a:t>
            </a:r>
            <a:endParaRPr lang="en-US" sz="1400" i="1" dirty="0" smtClean="0">
              <a:solidFill>
                <a:srgbClr val="333333"/>
              </a:solidFill>
              <a:latin typeface="TensorFont Обычный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333333"/>
                </a:solidFill>
                <a:latin typeface="TensorFont Обычный"/>
              </a:rPr>
              <a:t>"Покровская средняя общеобразовательная школа №</a:t>
            </a:r>
            <a:r>
              <a:rPr lang="ru-RU" sz="1400" i="1" dirty="0">
                <a:solidFill>
                  <a:srgbClr val="333333"/>
                </a:solidFill>
                <a:latin typeface="TensorFont Обычный"/>
              </a:rPr>
              <a:t>2 </a:t>
            </a:r>
            <a:endParaRPr lang="en-US" sz="1400" i="1" dirty="0" smtClean="0">
              <a:solidFill>
                <a:srgbClr val="333333"/>
              </a:solidFill>
              <a:latin typeface="TensorFont Обычный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333333"/>
                </a:solidFill>
                <a:latin typeface="TensorFont Обычный"/>
              </a:rPr>
              <a:t>с углубленным изучением отдельных предметов" </a:t>
            </a:r>
            <a:endParaRPr lang="en-US" sz="1400" i="1" dirty="0" smtClean="0">
              <a:solidFill>
                <a:srgbClr val="333333"/>
              </a:solidFill>
              <a:latin typeface="TensorFont Обычный"/>
            </a:endParaRPr>
          </a:p>
          <a:p>
            <a:pPr>
              <a:lnSpc>
                <a:spcPct val="150000"/>
              </a:lnSpc>
            </a:pPr>
            <a:r>
              <a:rPr lang="ru-RU" sz="1400" i="1" dirty="0" smtClean="0">
                <a:solidFill>
                  <a:srgbClr val="333333"/>
                </a:solidFill>
                <a:latin typeface="TensorFont Обычный"/>
              </a:rPr>
              <a:t>муниципального района "</a:t>
            </a:r>
            <a:r>
              <a:rPr lang="ru-RU" sz="1400" i="1" dirty="0" err="1" smtClean="0">
                <a:solidFill>
                  <a:srgbClr val="333333"/>
                </a:solidFill>
                <a:latin typeface="TensorFont Обычный"/>
              </a:rPr>
              <a:t>Хангаласский</a:t>
            </a:r>
            <a:r>
              <a:rPr lang="ru-RU" sz="1400" i="1" dirty="0" smtClean="0">
                <a:solidFill>
                  <a:srgbClr val="333333"/>
                </a:solidFill>
                <a:latin typeface="TensorFont Обычный"/>
              </a:rPr>
              <a:t> улус" Республики Саха (Якутия)</a:t>
            </a:r>
            <a:endParaRPr lang="ru-RU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" y="143456"/>
            <a:ext cx="9144000" cy="91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" y="5877272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твей\Downloads\img2.jpg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500034" y="428604"/>
            <a:ext cx="707236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твей\Downloads\img_user_file_569cbe3ff05d5_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14262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твей\Downloads\img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23900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твей\Downloads\img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500042"/>
            <a:ext cx="750099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твей\Downloads\img9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55649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твей\Downloads\img10.jpg"/>
          <p:cNvPicPr>
            <a:picLocks noChangeAspect="1" noChangeArrowheads="1"/>
          </p:cNvPicPr>
          <p:nvPr/>
        </p:nvPicPr>
        <p:blipFill>
          <a:blip r:embed="rId2"/>
          <a:srcRect t="22916" r="3906"/>
          <a:stretch>
            <a:fillRect/>
          </a:stretch>
        </p:blipFill>
        <p:spPr bwMode="auto">
          <a:xfrm>
            <a:off x="214282" y="1000108"/>
            <a:ext cx="7572428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твей\Downloads\img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42952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твей\Downloads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38" cy="616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твей\Downloads\img4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7358114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твей\Downloads\img9 (2).jpg"/>
          <p:cNvPicPr>
            <a:picLocks noChangeAspect="1" noChangeArrowheads="1"/>
          </p:cNvPicPr>
          <p:nvPr/>
        </p:nvPicPr>
        <p:blipFill>
          <a:blip r:embed="rId2"/>
          <a:srcRect t="1212" r="11817"/>
          <a:stretch>
            <a:fillRect/>
          </a:stretch>
        </p:blipFill>
        <p:spPr bwMode="auto">
          <a:xfrm>
            <a:off x="214282" y="308560"/>
            <a:ext cx="7500990" cy="630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«Математика вокруг нас»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03838" cy="160364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Предмет: Математика</a:t>
            </a:r>
          </a:p>
          <a:p>
            <a:r>
              <a:rPr lang="ru-RU" dirty="0"/>
              <a:t>д</a:t>
            </a:r>
            <a:r>
              <a:rPr lang="ru-RU" dirty="0" smtClean="0"/>
              <a:t>ля начальных классов</a:t>
            </a:r>
          </a:p>
          <a:p>
            <a:endParaRPr lang="ru-RU" dirty="0"/>
          </a:p>
          <a:p>
            <a:r>
              <a:rPr lang="ru-RU" dirty="0" smtClean="0"/>
              <a:t>Кельцинова А.В., учитель</a:t>
            </a:r>
          </a:p>
          <a:p>
            <a:r>
              <a:rPr lang="ru-RU" dirty="0"/>
              <a:t>н</a:t>
            </a:r>
            <a:r>
              <a:rPr lang="ru-RU" dirty="0" smtClean="0"/>
              <a:t>ачальных классов</a:t>
            </a:r>
          </a:p>
          <a:p>
            <a:r>
              <a:rPr lang="ru-RU" dirty="0" smtClean="0"/>
              <a:t>МБОУ «ПСОШ №2 с УИОП»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твей\Downloads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52477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твей\Downloads\img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334301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твей\Downloads\img1.jpg"/>
          <p:cNvPicPr>
            <a:picLocks noChangeAspect="1" noChangeArrowheads="1"/>
          </p:cNvPicPr>
          <p:nvPr/>
        </p:nvPicPr>
        <p:blipFill>
          <a:blip r:embed="rId2"/>
          <a:srcRect t="20000" r="-1251"/>
          <a:stretch>
            <a:fillRect/>
          </a:stretch>
        </p:blipFill>
        <p:spPr bwMode="auto">
          <a:xfrm>
            <a:off x="428595" y="1965840"/>
            <a:ext cx="7532317" cy="446355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214282" y="500063"/>
            <a:ext cx="7715304" cy="13573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Математике  должны  учить  в школе с той целью, чтобы познания были достаточными для обыкновенных потребностей в жизни.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твей\Downloads\img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318241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твей\Downloads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358082" cy="551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Изучение, где математика встречается в жизни и доказать ее необходимость.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виды деятельности, где человеку не обойтись без математики;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Ответить на вопросы: зачем нужна математика? Что может дать  математика?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ее изучают с детского сада?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встречается математика в повседневной жизни.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Правда ли, что без математики в жизни не обойтись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твей\Downloads\img1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1984" b="7694"/>
          <a:stretch>
            <a:fillRect/>
          </a:stretch>
        </p:blipFill>
        <p:spPr bwMode="auto">
          <a:xfrm>
            <a:off x="214282" y="714356"/>
            <a:ext cx="7786742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твей\Downloads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52782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твей\Downloads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48583" cy="5661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14375"/>
            <a:ext cx="7239000" cy="5741988"/>
          </a:xfrm>
        </p:spPr>
        <p:txBody>
          <a:bodyPr/>
          <a:lstStyle/>
          <a:p>
            <a:r>
              <a:rPr lang="ru-RU" dirty="0" smtClean="0"/>
              <a:t>Математика окружает нас везде. Благодаря ей мы решаем множество вопросов в повседневной жизни.  Мало, кто задумывался, что математика нас окружает с первых дней жизни – дата и  время рождения, вес, рост.  А еще он не один раз   за день столкнется с различными  задачками по подсчёту игрушек в комнате, конфет в вазочке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03dac6d7fb82682ece88b4060f4c3cacf6c10f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204</TotalTime>
  <Words>210</Words>
  <Application>Microsoft Office PowerPoint</Application>
  <PresentationFormat>Экран (4:3)</PresentationFormat>
  <Paragraphs>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TensorFont Обычный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Проект «Математика вокруг нас»</vt:lpstr>
      <vt:lpstr>Цель: </vt:lpstr>
      <vt:lpstr>Задачи:</vt:lpstr>
      <vt:lpstr>Гипотеза: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Математике  должны  учить  в школе с той целью, чтобы познания были достаточными для обыкновенных потребностей в жизни.</vt:lpstr>
      <vt:lpstr>Презентация PowerPoint</vt:lpstr>
      <vt:lpstr>Презентация PowerPoint</vt:lpstr>
    </vt:vector>
  </TitlesOfParts>
  <Manager>Талипова ВК</Manager>
  <Company>Конференц-зал СМИ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вокруг нас</dc:title>
  <dc:subject>Методика и педагогическая практика</dc:subject>
  <dc:creator>Конференц-зал СМИ</dc:creator>
  <cp:keywords>Математика вокруг нас</cp:keywords>
  <cp:lastModifiedBy>vr-kn</cp:lastModifiedBy>
  <cp:revision>30</cp:revision>
  <dcterms:created xsi:type="dcterms:W3CDTF">2018-12-02T05:17:35Z</dcterms:created>
  <dcterms:modified xsi:type="dcterms:W3CDTF">2021-10-23T18:58:11Z</dcterms:modified>
</cp:coreProperties>
</file>