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4" r:id="rId3"/>
    <p:sldId id="256" r:id="rId4"/>
    <p:sldId id="266" r:id="rId5"/>
    <p:sldId id="260" r:id="rId6"/>
    <p:sldId id="268" r:id="rId7"/>
    <p:sldId id="267" r:id="rId8"/>
    <p:sldId id="272" r:id="rId9"/>
    <p:sldId id="270" r:id="rId10"/>
    <p:sldId id="269" r:id="rId11"/>
    <p:sldId id="277" r:id="rId12"/>
    <p:sldId id="276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0000"/>
    <a:srgbClr val="700000"/>
    <a:srgbClr val="A80000"/>
    <a:srgbClr val="913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58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C512BE-C95F-471D-8632-C6FEAA1FFBD6}" type="doc">
      <dgm:prSet loTypeId="urn:microsoft.com/office/officeart/2005/8/layout/chevron2" loCatId="process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6F59AD6-01B7-4224-AAA2-CBA841941821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C5374D6A-6BB2-4D2D-AF8A-4509B4DD122B}" type="parTrans" cxnId="{2E7EDA3F-D738-48BD-8708-61984BD4ED5D}">
      <dgm:prSet/>
      <dgm:spPr/>
      <dgm:t>
        <a:bodyPr/>
        <a:lstStyle/>
        <a:p>
          <a:endParaRPr lang="ru-RU"/>
        </a:p>
      </dgm:t>
    </dgm:pt>
    <dgm:pt modelId="{EAA48EE2-E86C-4665-980D-845BF89B4D0D}" type="sibTrans" cxnId="{2E7EDA3F-D738-48BD-8708-61984BD4ED5D}">
      <dgm:prSet/>
      <dgm:spPr/>
      <dgm:t>
        <a:bodyPr/>
        <a:lstStyle/>
        <a:p>
          <a:endParaRPr lang="ru-RU"/>
        </a:p>
      </dgm:t>
    </dgm:pt>
    <dgm:pt modelId="{580286FE-2B79-4C66-A7BC-772164AF1D2D}">
      <dgm:prSet phldrT="[Текст]"/>
      <dgm:spPr/>
      <dgm:t>
        <a:bodyPr/>
        <a:lstStyle/>
        <a:p>
          <a:r>
            <a:rPr lang="ru-RU" dirty="0" smtClean="0"/>
            <a:t>Сбор и анализ данных</a:t>
          </a:r>
          <a:endParaRPr lang="ru-RU" dirty="0"/>
        </a:p>
      </dgm:t>
    </dgm:pt>
    <dgm:pt modelId="{27A763A3-EAEE-4873-A607-867C8B220F5E}" type="parTrans" cxnId="{51B861A0-E379-46DE-8F80-734527E20803}">
      <dgm:prSet/>
      <dgm:spPr/>
      <dgm:t>
        <a:bodyPr/>
        <a:lstStyle/>
        <a:p>
          <a:endParaRPr lang="ru-RU"/>
        </a:p>
      </dgm:t>
    </dgm:pt>
    <dgm:pt modelId="{9D7F7A01-6E3D-4062-95F2-5386AAF18247}" type="sibTrans" cxnId="{51B861A0-E379-46DE-8F80-734527E20803}">
      <dgm:prSet/>
      <dgm:spPr/>
      <dgm:t>
        <a:bodyPr/>
        <a:lstStyle/>
        <a:p>
          <a:endParaRPr lang="ru-RU"/>
        </a:p>
      </dgm:t>
    </dgm:pt>
    <dgm:pt modelId="{D7237F75-4F8D-4C14-BEF3-B230D664AD1E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7FE98749-B2DD-4A5B-B5BA-3D82C04CB4E1}" type="parTrans" cxnId="{DB13CEC8-8142-45F2-87AE-BF85E605919A}">
      <dgm:prSet/>
      <dgm:spPr/>
      <dgm:t>
        <a:bodyPr/>
        <a:lstStyle/>
        <a:p>
          <a:endParaRPr lang="ru-RU"/>
        </a:p>
      </dgm:t>
    </dgm:pt>
    <dgm:pt modelId="{CF110CCD-4D3E-4BF3-8742-7D79B1103ECF}" type="sibTrans" cxnId="{DB13CEC8-8142-45F2-87AE-BF85E605919A}">
      <dgm:prSet/>
      <dgm:spPr/>
      <dgm:t>
        <a:bodyPr/>
        <a:lstStyle/>
        <a:p>
          <a:endParaRPr lang="ru-RU"/>
        </a:p>
      </dgm:t>
    </dgm:pt>
    <dgm:pt modelId="{4A9BE7E3-495A-4BE7-8959-470985DF20A4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Сведения о композиторе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2223B06-1AC3-49D5-91B5-CB96830EA289}" type="parTrans" cxnId="{596B0403-CEC6-41FA-8C9C-2CECC29E53E7}">
      <dgm:prSet/>
      <dgm:spPr/>
      <dgm:t>
        <a:bodyPr/>
        <a:lstStyle/>
        <a:p>
          <a:endParaRPr lang="ru-RU"/>
        </a:p>
      </dgm:t>
    </dgm:pt>
    <dgm:pt modelId="{C4E2C2EF-68DF-4053-A84F-6AAB9F1D4767}" type="sibTrans" cxnId="{596B0403-CEC6-41FA-8C9C-2CECC29E53E7}">
      <dgm:prSet/>
      <dgm:spPr/>
      <dgm:t>
        <a:bodyPr/>
        <a:lstStyle/>
        <a:p>
          <a:endParaRPr lang="ru-RU"/>
        </a:p>
      </dgm:t>
    </dgm:pt>
    <dgm:pt modelId="{7BA044E9-EE5B-42D2-AD36-53064CBB87BD}">
      <dgm:prSet phldrT="[Текст]"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04A806F3-DBE2-4144-B572-A2897D47DD83}" type="parTrans" cxnId="{558CE74B-8F2E-4E62-9E57-40FAF6C55176}">
      <dgm:prSet/>
      <dgm:spPr/>
      <dgm:t>
        <a:bodyPr/>
        <a:lstStyle/>
        <a:p>
          <a:endParaRPr lang="ru-RU"/>
        </a:p>
      </dgm:t>
    </dgm:pt>
    <dgm:pt modelId="{FA21F2FB-937D-40AB-B6D6-D9895840222C}" type="sibTrans" cxnId="{558CE74B-8F2E-4E62-9E57-40FAF6C55176}">
      <dgm:prSet/>
      <dgm:spPr/>
      <dgm:t>
        <a:bodyPr/>
        <a:lstStyle/>
        <a:p>
          <a:endParaRPr lang="ru-RU"/>
        </a:p>
      </dgm:t>
    </dgm:pt>
    <dgm:pt modelId="{B93A511B-1FB5-4415-9757-C102230B93F4}">
      <dgm:prSet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374AE5C7-440B-4045-9EA6-9BFDA806D5AA}" type="parTrans" cxnId="{A1AE69E1-5401-4D13-9630-74836D84C7E9}">
      <dgm:prSet/>
      <dgm:spPr/>
      <dgm:t>
        <a:bodyPr/>
        <a:lstStyle/>
        <a:p>
          <a:endParaRPr lang="ru-RU"/>
        </a:p>
      </dgm:t>
    </dgm:pt>
    <dgm:pt modelId="{30C31249-D89B-426D-AD44-926C7B9143FC}" type="sibTrans" cxnId="{A1AE69E1-5401-4D13-9630-74836D84C7E9}">
      <dgm:prSet/>
      <dgm:spPr/>
      <dgm:t>
        <a:bodyPr/>
        <a:lstStyle/>
        <a:p>
          <a:endParaRPr lang="ru-RU"/>
        </a:p>
      </dgm:t>
    </dgm:pt>
    <dgm:pt modelId="{1DA93030-A03F-425B-A045-C477BA2CF40E}">
      <dgm:prSet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A31A4ED5-2F07-4693-B91B-5D980DD3DCFE}" type="parTrans" cxnId="{8F9EB05B-8957-4079-BAA6-CB0EC5B87D21}">
      <dgm:prSet/>
      <dgm:spPr/>
      <dgm:t>
        <a:bodyPr/>
        <a:lstStyle/>
        <a:p>
          <a:endParaRPr lang="ru-RU"/>
        </a:p>
      </dgm:t>
    </dgm:pt>
    <dgm:pt modelId="{FA02C427-B358-465D-BBC1-9B054564A8B0}" type="sibTrans" cxnId="{8F9EB05B-8957-4079-BAA6-CB0EC5B87D21}">
      <dgm:prSet/>
      <dgm:spPr/>
      <dgm:t>
        <a:bodyPr/>
        <a:lstStyle/>
        <a:p>
          <a:endParaRPr lang="ru-RU"/>
        </a:p>
      </dgm:t>
    </dgm:pt>
    <dgm:pt modelId="{99B6E1B8-B195-4BB7-92A0-DF9D2717BEBB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Определение темы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77FA69F-D262-4DF5-81BD-23BBF9BB853F}" type="parTrans" cxnId="{9F5CC6D8-BD76-425F-92A4-0E67CB14A3EC}">
      <dgm:prSet/>
      <dgm:spPr/>
      <dgm:t>
        <a:bodyPr/>
        <a:lstStyle/>
        <a:p>
          <a:endParaRPr lang="ru-RU"/>
        </a:p>
      </dgm:t>
    </dgm:pt>
    <dgm:pt modelId="{66D97DE4-0EE0-47CE-9EB5-C6920932A506}" type="sibTrans" cxnId="{9F5CC6D8-BD76-425F-92A4-0E67CB14A3EC}">
      <dgm:prSet/>
      <dgm:spPr/>
      <dgm:t>
        <a:bodyPr/>
        <a:lstStyle/>
        <a:p>
          <a:endParaRPr lang="ru-RU"/>
        </a:p>
      </dgm:t>
    </dgm:pt>
    <dgm:pt modelId="{F95B3359-A2C8-4CF4-A63A-E40726474075}">
      <dgm:prSet/>
      <dgm:spPr/>
      <dgm:t>
        <a:bodyPr/>
        <a:lstStyle/>
        <a:p>
          <a:r>
            <a:rPr lang="ru-RU" dirty="0" smtClean="0"/>
            <a:t>8</a:t>
          </a:r>
          <a:endParaRPr lang="ru-RU" dirty="0"/>
        </a:p>
      </dgm:t>
    </dgm:pt>
    <dgm:pt modelId="{78A71D28-67B5-4B76-8818-76EA1E27FCCA}" type="parTrans" cxnId="{328EBE92-C863-4D2B-9819-39DC3F92E6F5}">
      <dgm:prSet/>
      <dgm:spPr/>
      <dgm:t>
        <a:bodyPr/>
        <a:lstStyle/>
        <a:p>
          <a:endParaRPr lang="ru-RU"/>
        </a:p>
      </dgm:t>
    </dgm:pt>
    <dgm:pt modelId="{25F298DA-7E00-44D5-BA97-60C4AE4D140F}" type="sibTrans" cxnId="{328EBE92-C863-4D2B-9819-39DC3F92E6F5}">
      <dgm:prSet/>
      <dgm:spPr/>
      <dgm:t>
        <a:bodyPr/>
        <a:lstStyle/>
        <a:p>
          <a:endParaRPr lang="ru-RU"/>
        </a:p>
      </dgm:t>
    </dgm:pt>
    <dgm:pt modelId="{5F4DB987-3E5C-4B7E-A504-35FB4FE13FC1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9C2527A8-8A47-472C-BC51-A00791FB9972}" type="parTrans" cxnId="{15CA98F1-84DA-4FC3-8CD6-31045EFA7899}">
      <dgm:prSet/>
      <dgm:spPr/>
      <dgm:t>
        <a:bodyPr/>
        <a:lstStyle/>
        <a:p>
          <a:endParaRPr lang="ru-RU"/>
        </a:p>
      </dgm:t>
    </dgm:pt>
    <dgm:pt modelId="{28241F29-6B64-4E78-90E4-BAFC0A87AFC0}" type="sibTrans" cxnId="{15CA98F1-84DA-4FC3-8CD6-31045EFA7899}">
      <dgm:prSet/>
      <dgm:spPr/>
      <dgm:t>
        <a:bodyPr/>
        <a:lstStyle/>
        <a:p>
          <a:endParaRPr lang="ru-RU"/>
        </a:p>
      </dgm:t>
    </dgm:pt>
    <dgm:pt modelId="{58BE1461-536B-4E04-8F61-DE72F60D97C9}">
      <dgm:prSet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A017FEFA-6916-42B3-B8B6-C2FC20DDA7DD}" type="parTrans" cxnId="{D51BAD92-F3C9-4761-BA33-C62AD65D9B6F}">
      <dgm:prSet/>
      <dgm:spPr/>
      <dgm:t>
        <a:bodyPr/>
        <a:lstStyle/>
        <a:p>
          <a:endParaRPr lang="ru-RU"/>
        </a:p>
      </dgm:t>
    </dgm:pt>
    <dgm:pt modelId="{232CF5CD-E275-400C-996B-0163CABA56B9}" type="sibTrans" cxnId="{D51BAD92-F3C9-4761-BA33-C62AD65D9B6F}">
      <dgm:prSet/>
      <dgm:spPr/>
      <dgm:t>
        <a:bodyPr/>
        <a:lstStyle/>
        <a:p>
          <a:endParaRPr lang="ru-RU"/>
        </a:p>
      </dgm:t>
    </dgm:pt>
    <dgm:pt modelId="{4C4151A2-B936-47D1-A160-362E72F0460A}">
      <dgm:prSet/>
      <dgm:spPr/>
      <dgm:t>
        <a:bodyPr/>
        <a:lstStyle/>
        <a:p>
          <a:r>
            <a:rPr lang="ru-RU" dirty="0" smtClean="0"/>
            <a:t>9</a:t>
          </a:r>
          <a:endParaRPr lang="ru-RU" dirty="0"/>
        </a:p>
      </dgm:t>
    </dgm:pt>
    <dgm:pt modelId="{A5A0B665-13CA-4A2F-9630-8891F20E8951}" type="parTrans" cxnId="{4E77CF92-39B2-485F-816F-CE6F9D17A381}">
      <dgm:prSet/>
      <dgm:spPr/>
      <dgm:t>
        <a:bodyPr/>
        <a:lstStyle/>
        <a:p>
          <a:endParaRPr lang="ru-RU"/>
        </a:p>
      </dgm:t>
    </dgm:pt>
    <dgm:pt modelId="{3C4C70CA-74DD-47DA-BC98-CE752F0F04A3}" type="sibTrans" cxnId="{4E77CF92-39B2-485F-816F-CE6F9D17A381}">
      <dgm:prSet/>
      <dgm:spPr/>
      <dgm:t>
        <a:bodyPr/>
        <a:lstStyle/>
        <a:p>
          <a:endParaRPr lang="ru-RU"/>
        </a:p>
      </dgm:t>
    </dgm:pt>
    <dgm:pt modelId="{21F6359D-6B79-45EF-A188-9DBACD6EC96D}">
      <dgm:prSet/>
      <dgm:spPr/>
      <dgm:t>
        <a:bodyPr/>
        <a:lstStyle/>
        <a:p>
          <a:r>
            <a:rPr lang="ru-RU" dirty="0" smtClean="0"/>
            <a:t>10</a:t>
          </a:r>
          <a:endParaRPr lang="ru-RU" dirty="0"/>
        </a:p>
      </dgm:t>
    </dgm:pt>
    <dgm:pt modelId="{44150D30-0CAF-4C98-96DF-25E8C90A465E}" type="parTrans" cxnId="{59031E37-AE1C-4AE3-9FBF-6FC65640F1ED}">
      <dgm:prSet/>
      <dgm:spPr/>
      <dgm:t>
        <a:bodyPr/>
        <a:lstStyle/>
        <a:p>
          <a:endParaRPr lang="ru-RU"/>
        </a:p>
      </dgm:t>
    </dgm:pt>
    <dgm:pt modelId="{D2074B7C-B847-4003-B750-EC8D1133827B}" type="sibTrans" cxnId="{59031E37-AE1C-4AE3-9FBF-6FC65640F1ED}">
      <dgm:prSet/>
      <dgm:spPr/>
      <dgm:t>
        <a:bodyPr/>
        <a:lstStyle/>
        <a:p>
          <a:endParaRPr lang="ru-RU"/>
        </a:p>
      </dgm:t>
    </dgm:pt>
    <dgm:pt modelId="{EA2BA297-A01B-4E59-A7EE-4B483ED8EF58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Выбор произведения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3530C8E-F7FA-4344-B68E-62C9F0B68A85}" type="parTrans" cxnId="{DD5E6244-77EF-44AC-AB06-0557F175C322}">
      <dgm:prSet/>
      <dgm:spPr/>
      <dgm:t>
        <a:bodyPr/>
        <a:lstStyle/>
        <a:p>
          <a:endParaRPr lang="ru-RU"/>
        </a:p>
      </dgm:t>
    </dgm:pt>
    <dgm:pt modelId="{36E5F4D9-F5A1-473E-B325-6D36FDCBF3EE}" type="sibTrans" cxnId="{DD5E6244-77EF-44AC-AB06-0557F175C322}">
      <dgm:prSet/>
      <dgm:spPr/>
      <dgm:t>
        <a:bodyPr/>
        <a:lstStyle/>
        <a:p>
          <a:endParaRPr lang="ru-RU"/>
        </a:p>
      </dgm:t>
    </dgm:pt>
    <dgm:pt modelId="{D44AC68A-F4C7-408D-96D8-62BFE24B2B79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Подготовка сообщений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1EEFE85-83C7-4250-B059-C1601ADF3940}" type="parTrans" cxnId="{FA57D24E-0AAE-4639-A642-3CD3A4E9EDAA}">
      <dgm:prSet/>
      <dgm:spPr/>
      <dgm:t>
        <a:bodyPr/>
        <a:lstStyle/>
        <a:p>
          <a:endParaRPr lang="ru-RU"/>
        </a:p>
      </dgm:t>
    </dgm:pt>
    <dgm:pt modelId="{0780FE0B-888F-421A-B261-75670C7E33B1}" type="sibTrans" cxnId="{FA57D24E-0AAE-4639-A642-3CD3A4E9EDAA}">
      <dgm:prSet/>
      <dgm:spPr/>
      <dgm:t>
        <a:bodyPr/>
        <a:lstStyle/>
        <a:p>
          <a:endParaRPr lang="ru-RU"/>
        </a:p>
      </dgm:t>
    </dgm:pt>
    <dgm:pt modelId="{5C73C925-2C5B-483B-A968-56E74499EB48}">
      <dgm:prSet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Подготовка презентации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3F779DB4-AB0D-4F5C-BCCA-5C13D359C288}" type="parTrans" cxnId="{F2BE047F-435D-49DB-91B2-066C63D28701}">
      <dgm:prSet/>
      <dgm:spPr/>
      <dgm:t>
        <a:bodyPr/>
        <a:lstStyle/>
        <a:p>
          <a:endParaRPr lang="ru-RU"/>
        </a:p>
      </dgm:t>
    </dgm:pt>
    <dgm:pt modelId="{938FF55E-CCFC-4D00-8A70-B1C64E972155}" type="sibTrans" cxnId="{F2BE047F-435D-49DB-91B2-066C63D28701}">
      <dgm:prSet/>
      <dgm:spPr/>
      <dgm:t>
        <a:bodyPr/>
        <a:lstStyle/>
        <a:p>
          <a:endParaRPr lang="ru-RU"/>
        </a:p>
      </dgm:t>
    </dgm:pt>
    <dgm:pt modelId="{3BFC6109-4EAF-4B02-ADE6-9D7FBE8CCBC8}">
      <dgm:prSet/>
      <dgm:spPr/>
      <dgm:t>
        <a:bodyPr/>
        <a:lstStyle/>
        <a:p>
          <a:r>
            <a:rPr lang="ru-RU" dirty="0" smtClean="0"/>
            <a:t>Исполнение или демонстрация произведения</a:t>
          </a:r>
          <a:endParaRPr lang="ru-RU" dirty="0"/>
        </a:p>
      </dgm:t>
    </dgm:pt>
    <dgm:pt modelId="{20998389-C20D-4D98-8C87-8E63834B3D1D}" type="parTrans" cxnId="{0C464658-9B13-49A4-96D0-21B37CCC294E}">
      <dgm:prSet/>
      <dgm:spPr/>
      <dgm:t>
        <a:bodyPr/>
        <a:lstStyle/>
        <a:p>
          <a:endParaRPr lang="ru-RU"/>
        </a:p>
      </dgm:t>
    </dgm:pt>
    <dgm:pt modelId="{9376FA3C-AA94-449A-A4DA-898EBEE98EFA}" type="sibTrans" cxnId="{0C464658-9B13-49A4-96D0-21B37CCC294E}">
      <dgm:prSet/>
      <dgm:spPr/>
      <dgm:t>
        <a:bodyPr/>
        <a:lstStyle/>
        <a:p>
          <a:endParaRPr lang="ru-RU"/>
        </a:p>
      </dgm:t>
    </dgm:pt>
    <dgm:pt modelId="{9704221D-4B25-4FBE-9D67-6A985A4C9B39}">
      <dgm:prSet/>
      <dgm:spPr/>
      <dgm:t>
        <a:bodyPr/>
        <a:lstStyle/>
        <a:p>
          <a:r>
            <a:rPr lang="ru-RU" dirty="0" smtClean="0"/>
            <a:t>Анализ музыкальной формы</a:t>
          </a:r>
          <a:endParaRPr lang="ru-RU" dirty="0"/>
        </a:p>
      </dgm:t>
    </dgm:pt>
    <dgm:pt modelId="{437E1CA9-D89E-4F59-B940-025F69F7DA16}" type="parTrans" cxnId="{55CFB7FF-5BE6-4418-BF47-6BC17CB0B392}">
      <dgm:prSet/>
      <dgm:spPr/>
      <dgm:t>
        <a:bodyPr/>
        <a:lstStyle/>
        <a:p>
          <a:endParaRPr lang="ru-RU"/>
        </a:p>
      </dgm:t>
    </dgm:pt>
    <dgm:pt modelId="{8587EA38-86CD-4960-BB30-F2F8725AD791}" type="sibTrans" cxnId="{55CFB7FF-5BE6-4418-BF47-6BC17CB0B392}">
      <dgm:prSet/>
      <dgm:spPr/>
      <dgm:t>
        <a:bodyPr/>
        <a:lstStyle/>
        <a:p>
          <a:endParaRPr lang="ru-RU"/>
        </a:p>
      </dgm:t>
    </dgm:pt>
    <dgm:pt modelId="{40FE5B55-967E-4556-B705-16564B970275}">
      <dgm:prSet/>
      <dgm:spPr/>
      <dgm:t>
        <a:bodyPr/>
        <a:lstStyle/>
        <a:p>
          <a:r>
            <a:rPr lang="ru-RU" dirty="0" smtClean="0"/>
            <a:t>Обобщение и выводы</a:t>
          </a:r>
          <a:endParaRPr lang="ru-RU" dirty="0"/>
        </a:p>
      </dgm:t>
    </dgm:pt>
    <dgm:pt modelId="{2FCB0C68-C554-4843-A3D1-4BC48318EB83}" type="parTrans" cxnId="{0B987322-5CC2-4854-987F-ACC1CD295532}">
      <dgm:prSet/>
      <dgm:spPr/>
      <dgm:t>
        <a:bodyPr/>
        <a:lstStyle/>
        <a:p>
          <a:endParaRPr lang="ru-RU"/>
        </a:p>
      </dgm:t>
    </dgm:pt>
    <dgm:pt modelId="{9E18BE4A-B664-407D-B039-EB45DF8631B0}" type="sibTrans" cxnId="{0B987322-5CC2-4854-987F-ACC1CD295532}">
      <dgm:prSet/>
      <dgm:spPr/>
      <dgm:t>
        <a:bodyPr/>
        <a:lstStyle/>
        <a:p>
          <a:endParaRPr lang="ru-RU"/>
        </a:p>
      </dgm:t>
    </dgm:pt>
    <dgm:pt modelId="{8DF2ECBD-796D-4576-A8CB-527F9B15164B}">
      <dgm:prSet/>
      <dgm:spPr/>
      <dgm:t>
        <a:bodyPr/>
        <a:lstStyle/>
        <a:p>
          <a:r>
            <a:rPr lang="ru-RU" dirty="0" smtClean="0"/>
            <a:t>Презентация творческих проектов</a:t>
          </a:r>
          <a:endParaRPr lang="ru-RU" dirty="0"/>
        </a:p>
      </dgm:t>
    </dgm:pt>
    <dgm:pt modelId="{D04E3A13-2264-4C2A-95E6-DC8B594C6E1C}" type="parTrans" cxnId="{6B2E9889-8883-4FC1-A657-014E53BC64A4}">
      <dgm:prSet/>
      <dgm:spPr/>
      <dgm:t>
        <a:bodyPr/>
        <a:lstStyle/>
        <a:p>
          <a:endParaRPr lang="ru-RU"/>
        </a:p>
      </dgm:t>
    </dgm:pt>
    <dgm:pt modelId="{E8603A7C-E900-44D8-A96F-821373D772E1}" type="sibTrans" cxnId="{6B2E9889-8883-4FC1-A657-014E53BC64A4}">
      <dgm:prSet/>
      <dgm:spPr/>
      <dgm:t>
        <a:bodyPr/>
        <a:lstStyle/>
        <a:p>
          <a:endParaRPr lang="ru-RU"/>
        </a:p>
      </dgm:t>
    </dgm:pt>
    <dgm:pt modelId="{C8CA8BF2-329E-43D1-AB8D-7637DF929F54}" type="pres">
      <dgm:prSet presAssocID="{92C512BE-C95F-471D-8632-C6FEAA1FF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DF626C-177A-4D43-B9B3-5338455B077B}" type="pres">
      <dgm:prSet presAssocID="{B93A511B-1FB5-4415-9757-C102230B93F4}" presName="composite" presStyleCnt="0"/>
      <dgm:spPr/>
    </dgm:pt>
    <dgm:pt modelId="{BA835286-AD02-480A-99E7-3BC073A7ACC9}" type="pres">
      <dgm:prSet presAssocID="{B93A511B-1FB5-4415-9757-C102230B93F4}" presName="parentText" presStyleLbl="align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062626-9E4B-4AC9-9967-757840AED16E}" type="pres">
      <dgm:prSet presAssocID="{B93A511B-1FB5-4415-9757-C102230B93F4}" presName="descendantText" presStyleLbl="alignAcc1" presStyleIdx="0" presStyleCnt="10" custLinFactNeighborX="814" custLinFactNeighborY="-5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8130A-965A-4ADB-BF07-260B1B6A3398}" type="pres">
      <dgm:prSet presAssocID="{30C31249-D89B-426D-AD44-926C7B9143FC}" presName="sp" presStyleCnt="0"/>
      <dgm:spPr/>
    </dgm:pt>
    <dgm:pt modelId="{3D647B74-48A6-4B56-8D09-FC813DCD27BA}" type="pres">
      <dgm:prSet presAssocID="{1DA93030-A03F-425B-A045-C477BA2CF40E}" presName="composite" presStyleCnt="0"/>
      <dgm:spPr/>
    </dgm:pt>
    <dgm:pt modelId="{0455CEF8-E45B-40DA-B1C1-8064A00DEADE}" type="pres">
      <dgm:prSet presAssocID="{1DA93030-A03F-425B-A045-C477BA2CF40E}" presName="parentText" presStyleLbl="alignNode1" presStyleIdx="1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69FA88-ED3E-4976-A192-07E75530EB25}" type="pres">
      <dgm:prSet presAssocID="{1DA93030-A03F-425B-A045-C477BA2CF40E}" presName="descendantText" presStyleLbl="alignAcc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BD1DE1-064B-4CDD-B352-534724E5766D}" type="pres">
      <dgm:prSet presAssocID="{FA02C427-B358-465D-BBC1-9B054564A8B0}" presName="sp" presStyleCnt="0"/>
      <dgm:spPr/>
    </dgm:pt>
    <dgm:pt modelId="{822A748B-668D-4EC9-AA24-2422E568B9D9}" type="pres">
      <dgm:prSet presAssocID="{36F59AD6-01B7-4224-AAA2-CBA841941821}" presName="composite" presStyleCnt="0"/>
      <dgm:spPr/>
    </dgm:pt>
    <dgm:pt modelId="{C9F3DB9A-9493-4AE4-AADB-338E7944118E}" type="pres">
      <dgm:prSet presAssocID="{36F59AD6-01B7-4224-AAA2-CBA841941821}" presName="parentText" presStyleLbl="align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F2F60-359B-4F65-BE63-F4D2B5E2F651}" type="pres">
      <dgm:prSet presAssocID="{36F59AD6-01B7-4224-AAA2-CBA841941821}" presName="descendantText" presStyleLbl="alignAcc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3A3FA-7CE7-4928-B9DD-1979BE70DCB5}" type="pres">
      <dgm:prSet presAssocID="{EAA48EE2-E86C-4665-980D-845BF89B4D0D}" presName="sp" presStyleCnt="0"/>
      <dgm:spPr/>
    </dgm:pt>
    <dgm:pt modelId="{788A14FF-2821-4794-8AC5-C72FA8CDECAF}" type="pres">
      <dgm:prSet presAssocID="{D7237F75-4F8D-4C14-BEF3-B230D664AD1E}" presName="composite" presStyleCnt="0"/>
      <dgm:spPr/>
    </dgm:pt>
    <dgm:pt modelId="{26C4E989-4B1D-4BB7-8965-48CCF1AB58AC}" type="pres">
      <dgm:prSet presAssocID="{D7237F75-4F8D-4C14-BEF3-B230D664AD1E}" presName="parentText" presStyleLbl="align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ADE7D-5E07-4C60-B3A2-8D23E69B81C6}" type="pres">
      <dgm:prSet presAssocID="{D7237F75-4F8D-4C14-BEF3-B230D664AD1E}" presName="descendantText" presStyleLbl="alignAcc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2E0A6-7B63-4C13-96E4-CFB3FADB8FCA}" type="pres">
      <dgm:prSet presAssocID="{CF110CCD-4D3E-4BF3-8742-7D79B1103ECF}" presName="sp" presStyleCnt="0"/>
      <dgm:spPr/>
    </dgm:pt>
    <dgm:pt modelId="{6F8D9301-8EF4-41FE-B17A-861ECF1E5B69}" type="pres">
      <dgm:prSet presAssocID="{5F4DB987-3E5C-4B7E-A504-35FB4FE13FC1}" presName="composite" presStyleCnt="0"/>
      <dgm:spPr/>
    </dgm:pt>
    <dgm:pt modelId="{8DF08FDE-2381-47F2-B2B8-3B7921460726}" type="pres">
      <dgm:prSet presAssocID="{5F4DB987-3E5C-4B7E-A504-35FB4FE13FC1}" presName="parentText" presStyleLbl="align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E60D05-C0B5-4D6F-A31C-D5F8B3BFB3C1}" type="pres">
      <dgm:prSet presAssocID="{5F4DB987-3E5C-4B7E-A504-35FB4FE13FC1}" presName="descendantText" presStyleLbl="alignAcc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18B31-C061-49EC-A83C-4025EE727634}" type="pres">
      <dgm:prSet presAssocID="{28241F29-6B64-4E78-90E4-BAFC0A87AFC0}" presName="sp" presStyleCnt="0"/>
      <dgm:spPr/>
    </dgm:pt>
    <dgm:pt modelId="{4133F9AA-E936-4D76-B754-E2060B79398F}" type="pres">
      <dgm:prSet presAssocID="{7BA044E9-EE5B-42D2-AD36-53064CBB87BD}" presName="composite" presStyleCnt="0"/>
      <dgm:spPr/>
    </dgm:pt>
    <dgm:pt modelId="{304001FC-0312-4848-A9ED-393FB785A55F}" type="pres">
      <dgm:prSet presAssocID="{7BA044E9-EE5B-42D2-AD36-53064CBB87BD}" presName="parentText" presStyleLbl="align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B63601-DDA8-405E-9513-C345B7EDD125}" type="pres">
      <dgm:prSet presAssocID="{7BA044E9-EE5B-42D2-AD36-53064CBB87BD}" presName="descendantText" presStyleLbl="alignAcc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C34A51-CFB8-4D59-A553-8CA4EA74C2C5}" type="pres">
      <dgm:prSet presAssocID="{FA21F2FB-937D-40AB-B6D6-D9895840222C}" presName="sp" presStyleCnt="0"/>
      <dgm:spPr/>
    </dgm:pt>
    <dgm:pt modelId="{36B36EEF-BF71-4A20-B3EB-5EBB770AFF8B}" type="pres">
      <dgm:prSet presAssocID="{58BE1461-536B-4E04-8F61-DE72F60D97C9}" presName="composite" presStyleCnt="0"/>
      <dgm:spPr/>
    </dgm:pt>
    <dgm:pt modelId="{AA91C6DC-F207-42FE-A7A0-45B9994D8816}" type="pres">
      <dgm:prSet presAssocID="{58BE1461-536B-4E04-8F61-DE72F60D97C9}" presName="parentText" presStyleLbl="align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45EB2-98F9-4D96-A50C-8782AAC26FBB}" type="pres">
      <dgm:prSet presAssocID="{58BE1461-536B-4E04-8F61-DE72F60D97C9}" presName="descendantText" presStyleLbl="alignAcc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EF43DB-FA7E-46EE-80E3-3CB53D591A3B}" type="pres">
      <dgm:prSet presAssocID="{232CF5CD-E275-400C-996B-0163CABA56B9}" presName="sp" presStyleCnt="0"/>
      <dgm:spPr/>
    </dgm:pt>
    <dgm:pt modelId="{F5E17D47-D1A5-409D-B9B4-CF93A4B655A7}" type="pres">
      <dgm:prSet presAssocID="{F95B3359-A2C8-4CF4-A63A-E40726474075}" presName="composite" presStyleCnt="0"/>
      <dgm:spPr/>
    </dgm:pt>
    <dgm:pt modelId="{41C4CDA6-A722-4307-BDE9-B8F9247CA8F5}" type="pres">
      <dgm:prSet presAssocID="{F95B3359-A2C8-4CF4-A63A-E40726474075}" presName="parentText" presStyleLbl="align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0E60E0-C195-465A-AF33-4D3218C1F7AF}" type="pres">
      <dgm:prSet presAssocID="{F95B3359-A2C8-4CF4-A63A-E40726474075}" presName="descendantText" presStyleLbl="alignAcc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E84C32-4626-4057-A8C0-80B6943D1B82}" type="pres">
      <dgm:prSet presAssocID="{25F298DA-7E00-44D5-BA97-60C4AE4D140F}" presName="sp" presStyleCnt="0"/>
      <dgm:spPr/>
    </dgm:pt>
    <dgm:pt modelId="{1F8F4C9A-E711-4BB5-8DFF-D0DCF3A6C92A}" type="pres">
      <dgm:prSet presAssocID="{4C4151A2-B936-47D1-A160-362E72F0460A}" presName="composite" presStyleCnt="0"/>
      <dgm:spPr/>
    </dgm:pt>
    <dgm:pt modelId="{2793828A-BC58-4FD3-A44F-6AE22B078DB4}" type="pres">
      <dgm:prSet presAssocID="{4C4151A2-B936-47D1-A160-362E72F0460A}" presName="parentText" presStyleLbl="align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02747A-4938-429A-9EF9-4E18C47D9081}" type="pres">
      <dgm:prSet presAssocID="{4C4151A2-B936-47D1-A160-362E72F0460A}" presName="descendantText" presStyleLbl="alignAcc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C4B284-A119-4845-B904-0C7D89F2D62F}" type="pres">
      <dgm:prSet presAssocID="{3C4C70CA-74DD-47DA-BC98-CE752F0F04A3}" presName="sp" presStyleCnt="0"/>
      <dgm:spPr/>
    </dgm:pt>
    <dgm:pt modelId="{CFA8832F-77C6-4E20-A93E-659C04DC6496}" type="pres">
      <dgm:prSet presAssocID="{21F6359D-6B79-45EF-A188-9DBACD6EC96D}" presName="composite" presStyleCnt="0"/>
      <dgm:spPr/>
    </dgm:pt>
    <dgm:pt modelId="{4D2E11A4-17CE-4959-A164-45E2EF94FF68}" type="pres">
      <dgm:prSet presAssocID="{21F6359D-6B79-45EF-A188-9DBACD6EC96D}" presName="parentText" presStyleLbl="alignNode1" presStyleIdx="9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594B7C-8FCE-45F8-B642-63CFF8A7A577}" type="pres">
      <dgm:prSet presAssocID="{21F6359D-6B79-45EF-A188-9DBACD6EC96D}" presName="descendantText" presStyleLbl="alignAcc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13CEC8-8142-45F2-87AE-BF85E605919A}" srcId="{92C512BE-C95F-471D-8632-C6FEAA1FFBD6}" destId="{D7237F75-4F8D-4C14-BEF3-B230D664AD1E}" srcOrd="3" destOrd="0" parTransId="{7FE98749-B2DD-4A5B-B5BA-3D82C04CB4E1}" sibTransId="{CF110CCD-4D3E-4BF3-8742-7D79B1103ECF}"/>
    <dgm:cxn modelId="{A1AE69E1-5401-4D13-9630-74836D84C7E9}" srcId="{92C512BE-C95F-471D-8632-C6FEAA1FFBD6}" destId="{B93A511B-1FB5-4415-9757-C102230B93F4}" srcOrd="0" destOrd="0" parTransId="{374AE5C7-440B-4045-9EA6-9BFDA806D5AA}" sibTransId="{30C31249-D89B-426D-AD44-926C7B9143FC}"/>
    <dgm:cxn modelId="{766FC024-82FD-460F-9FB2-2FB054CDE83B}" type="presOf" srcId="{F95B3359-A2C8-4CF4-A63A-E40726474075}" destId="{41C4CDA6-A722-4307-BDE9-B8F9247CA8F5}" srcOrd="0" destOrd="0" presId="urn:microsoft.com/office/officeart/2005/8/layout/chevron2"/>
    <dgm:cxn modelId="{596B0403-CEC6-41FA-8C9C-2CECC29E53E7}" srcId="{D7237F75-4F8D-4C14-BEF3-B230D664AD1E}" destId="{4A9BE7E3-495A-4BE7-8959-470985DF20A4}" srcOrd="0" destOrd="0" parTransId="{82223B06-1AC3-49D5-91B5-CB96830EA289}" sibTransId="{C4E2C2EF-68DF-4053-A84F-6AAB9F1D4767}"/>
    <dgm:cxn modelId="{FA57D24E-0AAE-4639-A642-3CD3A4E9EDAA}" srcId="{5F4DB987-3E5C-4B7E-A504-35FB4FE13FC1}" destId="{D44AC68A-F4C7-408D-96D8-62BFE24B2B79}" srcOrd="0" destOrd="0" parTransId="{21EEFE85-83C7-4250-B059-C1601ADF3940}" sibTransId="{0780FE0B-888F-421A-B261-75670C7E33B1}"/>
    <dgm:cxn modelId="{0C464658-9B13-49A4-96D0-21B37CCC294E}" srcId="{58BE1461-536B-4E04-8F61-DE72F60D97C9}" destId="{3BFC6109-4EAF-4B02-ADE6-9D7FBE8CCBC8}" srcOrd="0" destOrd="0" parTransId="{20998389-C20D-4D98-8C87-8E63834B3D1D}" sibTransId="{9376FA3C-AA94-449A-A4DA-898EBEE98EFA}"/>
    <dgm:cxn modelId="{4412C804-5C29-4946-ACB9-E65363FC37E0}" type="presOf" srcId="{92C512BE-C95F-471D-8632-C6FEAA1FFBD6}" destId="{C8CA8BF2-329E-43D1-AB8D-7637DF929F54}" srcOrd="0" destOrd="0" presId="urn:microsoft.com/office/officeart/2005/8/layout/chevron2"/>
    <dgm:cxn modelId="{6B2E9889-8883-4FC1-A657-014E53BC64A4}" srcId="{21F6359D-6B79-45EF-A188-9DBACD6EC96D}" destId="{8DF2ECBD-796D-4576-A8CB-527F9B15164B}" srcOrd="0" destOrd="0" parTransId="{D04E3A13-2264-4C2A-95E6-DC8B594C6E1C}" sibTransId="{E8603A7C-E900-44D8-A96F-821373D772E1}"/>
    <dgm:cxn modelId="{51B861A0-E379-46DE-8F80-734527E20803}" srcId="{36F59AD6-01B7-4224-AAA2-CBA841941821}" destId="{580286FE-2B79-4C66-A7BC-772164AF1D2D}" srcOrd="0" destOrd="0" parTransId="{27A763A3-EAEE-4873-A607-867C8B220F5E}" sibTransId="{9D7F7A01-6E3D-4062-95F2-5386AAF18247}"/>
    <dgm:cxn modelId="{2E7EDA3F-D738-48BD-8708-61984BD4ED5D}" srcId="{92C512BE-C95F-471D-8632-C6FEAA1FFBD6}" destId="{36F59AD6-01B7-4224-AAA2-CBA841941821}" srcOrd="2" destOrd="0" parTransId="{C5374D6A-6BB2-4D2D-AF8A-4509B4DD122B}" sibTransId="{EAA48EE2-E86C-4665-980D-845BF89B4D0D}"/>
    <dgm:cxn modelId="{59031E37-AE1C-4AE3-9FBF-6FC65640F1ED}" srcId="{92C512BE-C95F-471D-8632-C6FEAA1FFBD6}" destId="{21F6359D-6B79-45EF-A188-9DBACD6EC96D}" srcOrd="9" destOrd="0" parTransId="{44150D30-0CAF-4C98-96DF-25E8C90A465E}" sibTransId="{D2074B7C-B847-4003-B750-EC8D1133827B}"/>
    <dgm:cxn modelId="{558CE74B-8F2E-4E62-9E57-40FAF6C55176}" srcId="{92C512BE-C95F-471D-8632-C6FEAA1FFBD6}" destId="{7BA044E9-EE5B-42D2-AD36-53064CBB87BD}" srcOrd="5" destOrd="0" parTransId="{04A806F3-DBE2-4144-B572-A2897D47DD83}" sibTransId="{FA21F2FB-937D-40AB-B6D6-D9895840222C}"/>
    <dgm:cxn modelId="{937E82B3-3A41-4EFA-A1CB-AB1FAA2E07C7}" type="presOf" srcId="{40FE5B55-967E-4556-B705-16564B970275}" destId="{3502747A-4938-429A-9EF9-4E18C47D9081}" srcOrd="0" destOrd="0" presId="urn:microsoft.com/office/officeart/2005/8/layout/chevron2"/>
    <dgm:cxn modelId="{85B9AC22-ADBB-4CC5-AF80-6C3BC6A3471D}" type="presOf" srcId="{4A9BE7E3-495A-4BE7-8959-470985DF20A4}" destId="{537ADE7D-5E07-4C60-B3A2-8D23E69B81C6}" srcOrd="0" destOrd="0" presId="urn:microsoft.com/office/officeart/2005/8/layout/chevron2"/>
    <dgm:cxn modelId="{21C8CA93-F51A-4963-883F-8560DF58AB9A}" type="presOf" srcId="{5C73C925-2C5B-483B-A968-56E74499EB48}" destId="{72B63601-DDA8-405E-9513-C345B7EDD125}" srcOrd="0" destOrd="0" presId="urn:microsoft.com/office/officeart/2005/8/layout/chevron2"/>
    <dgm:cxn modelId="{433CEB39-732D-4498-B7DD-C2CFED041FDE}" type="presOf" srcId="{99B6E1B8-B195-4BB7-92A0-DF9D2717BEBB}" destId="{7169FA88-ED3E-4976-A192-07E75530EB25}" srcOrd="0" destOrd="0" presId="urn:microsoft.com/office/officeart/2005/8/layout/chevron2"/>
    <dgm:cxn modelId="{5BEB560D-E623-45B4-8D76-0FF7EB7DBA28}" type="presOf" srcId="{36F59AD6-01B7-4224-AAA2-CBA841941821}" destId="{C9F3DB9A-9493-4AE4-AADB-338E7944118E}" srcOrd="0" destOrd="0" presId="urn:microsoft.com/office/officeart/2005/8/layout/chevron2"/>
    <dgm:cxn modelId="{328EBE92-C863-4D2B-9819-39DC3F92E6F5}" srcId="{92C512BE-C95F-471D-8632-C6FEAA1FFBD6}" destId="{F95B3359-A2C8-4CF4-A63A-E40726474075}" srcOrd="7" destOrd="0" parTransId="{78A71D28-67B5-4B76-8818-76EA1E27FCCA}" sibTransId="{25F298DA-7E00-44D5-BA97-60C4AE4D140F}"/>
    <dgm:cxn modelId="{4E77CF92-39B2-485F-816F-CE6F9D17A381}" srcId="{92C512BE-C95F-471D-8632-C6FEAA1FFBD6}" destId="{4C4151A2-B936-47D1-A160-362E72F0460A}" srcOrd="8" destOrd="0" parTransId="{A5A0B665-13CA-4A2F-9630-8891F20E8951}" sibTransId="{3C4C70CA-74DD-47DA-BC98-CE752F0F04A3}"/>
    <dgm:cxn modelId="{8F9EB05B-8957-4079-BAA6-CB0EC5B87D21}" srcId="{92C512BE-C95F-471D-8632-C6FEAA1FFBD6}" destId="{1DA93030-A03F-425B-A045-C477BA2CF40E}" srcOrd="1" destOrd="0" parTransId="{A31A4ED5-2F07-4693-B91B-5D980DD3DCFE}" sibTransId="{FA02C427-B358-465D-BBC1-9B054564A8B0}"/>
    <dgm:cxn modelId="{DF387A50-3397-4360-AD61-0D784C8D6466}" type="presOf" srcId="{9704221D-4B25-4FBE-9D67-6A985A4C9B39}" destId="{D80E60E0-C195-465A-AF33-4D3218C1F7AF}" srcOrd="0" destOrd="0" presId="urn:microsoft.com/office/officeart/2005/8/layout/chevron2"/>
    <dgm:cxn modelId="{742B111F-ADE7-427B-AB93-578A17CDDFA9}" type="presOf" srcId="{58BE1461-536B-4E04-8F61-DE72F60D97C9}" destId="{AA91C6DC-F207-42FE-A7A0-45B9994D8816}" srcOrd="0" destOrd="0" presId="urn:microsoft.com/office/officeart/2005/8/layout/chevron2"/>
    <dgm:cxn modelId="{F272DD64-7D17-442D-A702-CB2695FD6F0F}" type="presOf" srcId="{21F6359D-6B79-45EF-A188-9DBACD6EC96D}" destId="{4D2E11A4-17CE-4959-A164-45E2EF94FF68}" srcOrd="0" destOrd="0" presId="urn:microsoft.com/office/officeart/2005/8/layout/chevron2"/>
    <dgm:cxn modelId="{2D673DE1-3334-4015-BE73-02B925EBC7AD}" type="presOf" srcId="{D7237F75-4F8D-4C14-BEF3-B230D664AD1E}" destId="{26C4E989-4B1D-4BB7-8965-48CCF1AB58AC}" srcOrd="0" destOrd="0" presId="urn:microsoft.com/office/officeart/2005/8/layout/chevron2"/>
    <dgm:cxn modelId="{F2BE047F-435D-49DB-91B2-066C63D28701}" srcId="{7BA044E9-EE5B-42D2-AD36-53064CBB87BD}" destId="{5C73C925-2C5B-483B-A968-56E74499EB48}" srcOrd="0" destOrd="0" parTransId="{3F779DB4-AB0D-4F5C-BCCA-5C13D359C288}" sibTransId="{938FF55E-CCFC-4D00-8A70-B1C64E972155}"/>
    <dgm:cxn modelId="{762947F8-70FE-47BF-9A2D-CEF2C574CCF1}" type="presOf" srcId="{1DA93030-A03F-425B-A045-C477BA2CF40E}" destId="{0455CEF8-E45B-40DA-B1C1-8064A00DEADE}" srcOrd="0" destOrd="0" presId="urn:microsoft.com/office/officeart/2005/8/layout/chevron2"/>
    <dgm:cxn modelId="{5DB5D054-2046-4C15-87AF-CFB4DCDC8B03}" type="presOf" srcId="{7BA044E9-EE5B-42D2-AD36-53064CBB87BD}" destId="{304001FC-0312-4848-A9ED-393FB785A55F}" srcOrd="0" destOrd="0" presId="urn:microsoft.com/office/officeart/2005/8/layout/chevron2"/>
    <dgm:cxn modelId="{DD5E6244-77EF-44AC-AB06-0557F175C322}" srcId="{B93A511B-1FB5-4415-9757-C102230B93F4}" destId="{EA2BA297-A01B-4E59-A7EE-4B483ED8EF58}" srcOrd="0" destOrd="0" parTransId="{43530C8E-F7FA-4344-B68E-62C9F0B68A85}" sibTransId="{36E5F4D9-F5A1-473E-B325-6D36FDCBF3EE}"/>
    <dgm:cxn modelId="{6149F791-55BE-4D51-BDE8-048A2002C559}" type="presOf" srcId="{580286FE-2B79-4C66-A7BC-772164AF1D2D}" destId="{3D0F2F60-359B-4F65-BE63-F4D2B5E2F651}" srcOrd="0" destOrd="0" presId="urn:microsoft.com/office/officeart/2005/8/layout/chevron2"/>
    <dgm:cxn modelId="{5BECD210-B84F-4DCE-8DC4-89037EF7A2F6}" type="presOf" srcId="{5F4DB987-3E5C-4B7E-A504-35FB4FE13FC1}" destId="{8DF08FDE-2381-47F2-B2B8-3B7921460726}" srcOrd="0" destOrd="0" presId="urn:microsoft.com/office/officeart/2005/8/layout/chevron2"/>
    <dgm:cxn modelId="{15CA98F1-84DA-4FC3-8CD6-31045EFA7899}" srcId="{92C512BE-C95F-471D-8632-C6FEAA1FFBD6}" destId="{5F4DB987-3E5C-4B7E-A504-35FB4FE13FC1}" srcOrd="4" destOrd="0" parTransId="{9C2527A8-8A47-472C-BC51-A00791FB9972}" sibTransId="{28241F29-6B64-4E78-90E4-BAFC0A87AFC0}"/>
    <dgm:cxn modelId="{8AF700D2-A3E9-454E-8D24-731196226571}" type="presOf" srcId="{EA2BA297-A01B-4E59-A7EE-4B483ED8EF58}" destId="{27062626-9E4B-4AC9-9967-757840AED16E}" srcOrd="0" destOrd="0" presId="urn:microsoft.com/office/officeart/2005/8/layout/chevron2"/>
    <dgm:cxn modelId="{55CFB7FF-5BE6-4418-BF47-6BC17CB0B392}" srcId="{F95B3359-A2C8-4CF4-A63A-E40726474075}" destId="{9704221D-4B25-4FBE-9D67-6A985A4C9B39}" srcOrd="0" destOrd="0" parTransId="{437E1CA9-D89E-4F59-B940-025F69F7DA16}" sibTransId="{8587EA38-86CD-4960-BB30-F2F8725AD791}"/>
    <dgm:cxn modelId="{84B3DA63-FA7E-4EA7-A579-6D9B0E47F1A4}" type="presOf" srcId="{4C4151A2-B936-47D1-A160-362E72F0460A}" destId="{2793828A-BC58-4FD3-A44F-6AE22B078DB4}" srcOrd="0" destOrd="0" presId="urn:microsoft.com/office/officeart/2005/8/layout/chevron2"/>
    <dgm:cxn modelId="{9F5CC6D8-BD76-425F-92A4-0E67CB14A3EC}" srcId="{1DA93030-A03F-425B-A045-C477BA2CF40E}" destId="{99B6E1B8-B195-4BB7-92A0-DF9D2717BEBB}" srcOrd="0" destOrd="0" parTransId="{677FA69F-D262-4DF5-81BD-23BBF9BB853F}" sibTransId="{66D97DE4-0EE0-47CE-9EB5-C6920932A506}"/>
    <dgm:cxn modelId="{6EE90314-85EC-46BA-8D0B-D5C026C4D5E9}" type="presOf" srcId="{B93A511B-1FB5-4415-9757-C102230B93F4}" destId="{BA835286-AD02-480A-99E7-3BC073A7ACC9}" srcOrd="0" destOrd="0" presId="urn:microsoft.com/office/officeart/2005/8/layout/chevron2"/>
    <dgm:cxn modelId="{0B987322-5CC2-4854-987F-ACC1CD295532}" srcId="{4C4151A2-B936-47D1-A160-362E72F0460A}" destId="{40FE5B55-967E-4556-B705-16564B970275}" srcOrd="0" destOrd="0" parTransId="{2FCB0C68-C554-4843-A3D1-4BC48318EB83}" sibTransId="{9E18BE4A-B664-407D-B039-EB45DF8631B0}"/>
    <dgm:cxn modelId="{47F0A51D-ED2D-4B28-BEE7-749820E88741}" type="presOf" srcId="{3BFC6109-4EAF-4B02-ADE6-9D7FBE8CCBC8}" destId="{03545EB2-98F9-4D96-A50C-8782AAC26FBB}" srcOrd="0" destOrd="0" presId="urn:microsoft.com/office/officeart/2005/8/layout/chevron2"/>
    <dgm:cxn modelId="{2133D5CE-A781-4EB5-8630-AFB1766BFC7C}" type="presOf" srcId="{8DF2ECBD-796D-4576-A8CB-527F9B15164B}" destId="{DF594B7C-8FCE-45F8-B642-63CFF8A7A577}" srcOrd="0" destOrd="0" presId="urn:microsoft.com/office/officeart/2005/8/layout/chevron2"/>
    <dgm:cxn modelId="{41DB59C1-535F-480B-BEFA-A85F06EF3E56}" type="presOf" srcId="{D44AC68A-F4C7-408D-96D8-62BFE24B2B79}" destId="{63E60D05-C0B5-4D6F-A31C-D5F8B3BFB3C1}" srcOrd="0" destOrd="0" presId="urn:microsoft.com/office/officeart/2005/8/layout/chevron2"/>
    <dgm:cxn modelId="{D51BAD92-F3C9-4761-BA33-C62AD65D9B6F}" srcId="{92C512BE-C95F-471D-8632-C6FEAA1FFBD6}" destId="{58BE1461-536B-4E04-8F61-DE72F60D97C9}" srcOrd="6" destOrd="0" parTransId="{A017FEFA-6916-42B3-B8B6-C2FC20DDA7DD}" sibTransId="{232CF5CD-E275-400C-996B-0163CABA56B9}"/>
    <dgm:cxn modelId="{F4237053-41A1-40B6-A3E8-0EC7475814A0}" type="presParOf" srcId="{C8CA8BF2-329E-43D1-AB8D-7637DF929F54}" destId="{88DF626C-177A-4D43-B9B3-5338455B077B}" srcOrd="0" destOrd="0" presId="urn:microsoft.com/office/officeart/2005/8/layout/chevron2"/>
    <dgm:cxn modelId="{63934C84-6169-4801-97CD-0F768AF54935}" type="presParOf" srcId="{88DF626C-177A-4D43-B9B3-5338455B077B}" destId="{BA835286-AD02-480A-99E7-3BC073A7ACC9}" srcOrd="0" destOrd="0" presId="urn:microsoft.com/office/officeart/2005/8/layout/chevron2"/>
    <dgm:cxn modelId="{EBCD5DDB-526F-4845-B54B-E89A1683EE80}" type="presParOf" srcId="{88DF626C-177A-4D43-B9B3-5338455B077B}" destId="{27062626-9E4B-4AC9-9967-757840AED16E}" srcOrd="1" destOrd="0" presId="urn:microsoft.com/office/officeart/2005/8/layout/chevron2"/>
    <dgm:cxn modelId="{F031FC94-6FF4-4E6E-86E6-ED4EA8FA742A}" type="presParOf" srcId="{C8CA8BF2-329E-43D1-AB8D-7637DF929F54}" destId="{72A8130A-965A-4ADB-BF07-260B1B6A3398}" srcOrd="1" destOrd="0" presId="urn:microsoft.com/office/officeart/2005/8/layout/chevron2"/>
    <dgm:cxn modelId="{6145DC36-9A32-436A-80FA-24F6B7B3C9BE}" type="presParOf" srcId="{C8CA8BF2-329E-43D1-AB8D-7637DF929F54}" destId="{3D647B74-48A6-4B56-8D09-FC813DCD27BA}" srcOrd="2" destOrd="0" presId="urn:microsoft.com/office/officeart/2005/8/layout/chevron2"/>
    <dgm:cxn modelId="{239B1CAB-A6ED-47A9-A297-0DA916E2B709}" type="presParOf" srcId="{3D647B74-48A6-4B56-8D09-FC813DCD27BA}" destId="{0455CEF8-E45B-40DA-B1C1-8064A00DEADE}" srcOrd="0" destOrd="0" presId="urn:microsoft.com/office/officeart/2005/8/layout/chevron2"/>
    <dgm:cxn modelId="{815B9FA0-26CA-4C40-B6A4-21E2163A57B0}" type="presParOf" srcId="{3D647B74-48A6-4B56-8D09-FC813DCD27BA}" destId="{7169FA88-ED3E-4976-A192-07E75530EB25}" srcOrd="1" destOrd="0" presId="urn:microsoft.com/office/officeart/2005/8/layout/chevron2"/>
    <dgm:cxn modelId="{C3B041D0-7630-420B-B8B8-1E4FB6863B71}" type="presParOf" srcId="{C8CA8BF2-329E-43D1-AB8D-7637DF929F54}" destId="{B2BD1DE1-064B-4CDD-B352-534724E5766D}" srcOrd="3" destOrd="0" presId="urn:microsoft.com/office/officeart/2005/8/layout/chevron2"/>
    <dgm:cxn modelId="{5EF93126-CEDB-4C6F-B92C-B92054C888E0}" type="presParOf" srcId="{C8CA8BF2-329E-43D1-AB8D-7637DF929F54}" destId="{822A748B-668D-4EC9-AA24-2422E568B9D9}" srcOrd="4" destOrd="0" presId="urn:microsoft.com/office/officeart/2005/8/layout/chevron2"/>
    <dgm:cxn modelId="{DAF7CCB1-BFDD-404D-BAED-CA02CFAA44CE}" type="presParOf" srcId="{822A748B-668D-4EC9-AA24-2422E568B9D9}" destId="{C9F3DB9A-9493-4AE4-AADB-338E7944118E}" srcOrd="0" destOrd="0" presId="urn:microsoft.com/office/officeart/2005/8/layout/chevron2"/>
    <dgm:cxn modelId="{F0F08EBE-EA1A-460E-B4AD-D1327459BD19}" type="presParOf" srcId="{822A748B-668D-4EC9-AA24-2422E568B9D9}" destId="{3D0F2F60-359B-4F65-BE63-F4D2B5E2F651}" srcOrd="1" destOrd="0" presId="urn:microsoft.com/office/officeart/2005/8/layout/chevron2"/>
    <dgm:cxn modelId="{B959152A-D535-4B58-85D7-B1EBD89F4D91}" type="presParOf" srcId="{C8CA8BF2-329E-43D1-AB8D-7637DF929F54}" destId="{9E63A3FA-7CE7-4928-B9DD-1979BE70DCB5}" srcOrd="5" destOrd="0" presId="urn:microsoft.com/office/officeart/2005/8/layout/chevron2"/>
    <dgm:cxn modelId="{457805F1-56F9-48F4-BD4A-87D5E3101326}" type="presParOf" srcId="{C8CA8BF2-329E-43D1-AB8D-7637DF929F54}" destId="{788A14FF-2821-4794-8AC5-C72FA8CDECAF}" srcOrd="6" destOrd="0" presId="urn:microsoft.com/office/officeart/2005/8/layout/chevron2"/>
    <dgm:cxn modelId="{A4141AC8-1D08-49B4-BF72-475EC9C2319A}" type="presParOf" srcId="{788A14FF-2821-4794-8AC5-C72FA8CDECAF}" destId="{26C4E989-4B1D-4BB7-8965-48CCF1AB58AC}" srcOrd="0" destOrd="0" presId="urn:microsoft.com/office/officeart/2005/8/layout/chevron2"/>
    <dgm:cxn modelId="{0039B06A-50C3-4750-A2ED-835D890CA566}" type="presParOf" srcId="{788A14FF-2821-4794-8AC5-C72FA8CDECAF}" destId="{537ADE7D-5E07-4C60-B3A2-8D23E69B81C6}" srcOrd="1" destOrd="0" presId="urn:microsoft.com/office/officeart/2005/8/layout/chevron2"/>
    <dgm:cxn modelId="{9C7EE6A5-895D-441A-8C23-3E48936D754D}" type="presParOf" srcId="{C8CA8BF2-329E-43D1-AB8D-7637DF929F54}" destId="{E1E2E0A6-7B63-4C13-96E4-CFB3FADB8FCA}" srcOrd="7" destOrd="0" presId="urn:microsoft.com/office/officeart/2005/8/layout/chevron2"/>
    <dgm:cxn modelId="{37D8E4DD-83A7-4800-BBB8-A02991121F1F}" type="presParOf" srcId="{C8CA8BF2-329E-43D1-AB8D-7637DF929F54}" destId="{6F8D9301-8EF4-41FE-B17A-861ECF1E5B69}" srcOrd="8" destOrd="0" presId="urn:microsoft.com/office/officeart/2005/8/layout/chevron2"/>
    <dgm:cxn modelId="{3215D0A0-DEDB-495E-80FD-4734D76E647C}" type="presParOf" srcId="{6F8D9301-8EF4-41FE-B17A-861ECF1E5B69}" destId="{8DF08FDE-2381-47F2-B2B8-3B7921460726}" srcOrd="0" destOrd="0" presId="urn:microsoft.com/office/officeart/2005/8/layout/chevron2"/>
    <dgm:cxn modelId="{55512861-DBDE-4001-AFE9-5B1B70B960D9}" type="presParOf" srcId="{6F8D9301-8EF4-41FE-B17A-861ECF1E5B69}" destId="{63E60D05-C0B5-4D6F-A31C-D5F8B3BFB3C1}" srcOrd="1" destOrd="0" presId="urn:microsoft.com/office/officeart/2005/8/layout/chevron2"/>
    <dgm:cxn modelId="{B1DCC0D7-A99D-4AF0-9CA7-9FA61B32312F}" type="presParOf" srcId="{C8CA8BF2-329E-43D1-AB8D-7637DF929F54}" destId="{6D618B31-C061-49EC-A83C-4025EE727634}" srcOrd="9" destOrd="0" presId="urn:microsoft.com/office/officeart/2005/8/layout/chevron2"/>
    <dgm:cxn modelId="{51BAD4FB-97DB-42EF-98D1-CA0D4CB3A83C}" type="presParOf" srcId="{C8CA8BF2-329E-43D1-AB8D-7637DF929F54}" destId="{4133F9AA-E936-4D76-B754-E2060B79398F}" srcOrd="10" destOrd="0" presId="urn:microsoft.com/office/officeart/2005/8/layout/chevron2"/>
    <dgm:cxn modelId="{00429E84-9884-4BD0-8798-B9D4D683E2FB}" type="presParOf" srcId="{4133F9AA-E936-4D76-B754-E2060B79398F}" destId="{304001FC-0312-4848-A9ED-393FB785A55F}" srcOrd="0" destOrd="0" presId="urn:microsoft.com/office/officeart/2005/8/layout/chevron2"/>
    <dgm:cxn modelId="{67687173-2598-495E-84B8-ECA876C25EA0}" type="presParOf" srcId="{4133F9AA-E936-4D76-B754-E2060B79398F}" destId="{72B63601-DDA8-405E-9513-C345B7EDD125}" srcOrd="1" destOrd="0" presId="urn:microsoft.com/office/officeart/2005/8/layout/chevron2"/>
    <dgm:cxn modelId="{9578174F-B09A-4F13-9611-6DA4D0BAA425}" type="presParOf" srcId="{C8CA8BF2-329E-43D1-AB8D-7637DF929F54}" destId="{18C34A51-CFB8-4D59-A553-8CA4EA74C2C5}" srcOrd="11" destOrd="0" presId="urn:microsoft.com/office/officeart/2005/8/layout/chevron2"/>
    <dgm:cxn modelId="{5614C768-6B9F-4610-9148-0C8B57F7C7D1}" type="presParOf" srcId="{C8CA8BF2-329E-43D1-AB8D-7637DF929F54}" destId="{36B36EEF-BF71-4A20-B3EB-5EBB770AFF8B}" srcOrd="12" destOrd="0" presId="urn:microsoft.com/office/officeart/2005/8/layout/chevron2"/>
    <dgm:cxn modelId="{615436B5-B732-4BFB-A367-CDCC7FB91839}" type="presParOf" srcId="{36B36EEF-BF71-4A20-B3EB-5EBB770AFF8B}" destId="{AA91C6DC-F207-42FE-A7A0-45B9994D8816}" srcOrd="0" destOrd="0" presId="urn:microsoft.com/office/officeart/2005/8/layout/chevron2"/>
    <dgm:cxn modelId="{A2A8F481-DAC7-4D8A-9BFB-C45725098D2D}" type="presParOf" srcId="{36B36EEF-BF71-4A20-B3EB-5EBB770AFF8B}" destId="{03545EB2-98F9-4D96-A50C-8782AAC26FBB}" srcOrd="1" destOrd="0" presId="urn:microsoft.com/office/officeart/2005/8/layout/chevron2"/>
    <dgm:cxn modelId="{BEB9B566-F010-42A5-BB11-1A28C103BB95}" type="presParOf" srcId="{C8CA8BF2-329E-43D1-AB8D-7637DF929F54}" destId="{DAEF43DB-FA7E-46EE-80E3-3CB53D591A3B}" srcOrd="13" destOrd="0" presId="urn:microsoft.com/office/officeart/2005/8/layout/chevron2"/>
    <dgm:cxn modelId="{C4FA22E0-76BD-4E85-B245-5F375BE84C36}" type="presParOf" srcId="{C8CA8BF2-329E-43D1-AB8D-7637DF929F54}" destId="{F5E17D47-D1A5-409D-B9B4-CF93A4B655A7}" srcOrd="14" destOrd="0" presId="urn:microsoft.com/office/officeart/2005/8/layout/chevron2"/>
    <dgm:cxn modelId="{D5092B0F-8AFA-4372-AD9D-EB97015C7FCC}" type="presParOf" srcId="{F5E17D47-D1A5-409D-B9B4-CF93A4B655A7}" destId="{41C4CDA6-A722-4307-BDE9-B8F9247CA8F5}" srcOrd="0" destOrd="0" presId="urn:microsoft.com/office/officeart/2005/8/layout/chevron2"/>
    <dgm:cxn modelId="{5142E57D-A126-458E-A85B-964A0F68991F}" type="presParOf" srcId="{F5E17D47-D1A5-409D-B9B4-CF93A4B655A7}" destId="{D80E60E0-C195-465A-AF33-4D3218C1F7AF}" srcOrd="1" destOrd="0" presId="urn:microsoft.com/office/officeart/2005/8/layout/chevron2"/>
    <dgm:cxn modelId="{5F960F9D-BB8D-4AD4-82D1-DBAB3AD4D8E6}" type="presParOf" srcId="{C8CA8BF2-329E-43D1-AB8D-7637DF929F54}" destId="{E1E84C32-4626-4057-A8C0-80B6943D1B82}" srcOrd="15" destOrd="0" presId="urn:microsoft.com/office/officeart/2005/8/layout/chevron2"/>
    <dgm:cxn modelId="{7B7E7C63-18F5-4A14-86C0-26CB5C7B9694}" type="presParOf" srcId="{C8CA8BF2-329E-43D1-AB8D-7637DF929F54}" destId="{1F8F4C9A-E711-4BB5-8DFF-D0DCF3A6C92A}" srcOrd="16" destOrd="0" presId="urn:microsoft.com/office/officeart/2005/8/layout/chevron2"/>
    <dgm:cxn modelId="{A1A4979B-4369-4714-8131-933214322F94}" type="presParOf" srcId="{1F8F4C9A-E711-4BB5-8DFF-D0DCF3A6C92A}" destId="{2793828A-BC58-4FD3-A44F-6AE22B078DB4}" srcOrd="0" destOrd="0" presId="urn:microsoft.com/office/officeart/2005/8/layout/chevron2"/>
    <dgm:cxn modelId="{096BFE1C-24B5-4883-8AE3-A8C671391157}" type="presParOf" srcId="{1F8F4C9A-E711-4BB5-8DFF-D0DCF3A6C92A}" destId="{3502747A-4938-429A-9EF9-4E18C47D9081}" srcOrd="1" destOrd="0" presId="urn:microsoft.com/office/officeart/2005/8/layout/chevron2"/>
    <dgm:cxn modelId="{93A3A179-29B1-43A9-8D2E-BD6C1E335D5A}" type="presParOf" srcId="{C8CA8BF2-329E-43D1-AB8D-7637DF929F54}" destId="{03C4B284-A119-4845-B904-0C7D89F2D62F}" srcOrd="17" destOrd="0" presId="urn:microsoft.com/office/officeart/2005/8/layout/chevron2"/>
    <dgm:cxn modelId="{1BF00B71-9E24-4766-BDFD-1AD50F643B70}" type="presParOf" srcId="{C8CA8BF2-329E-43D1-AB8D-7637DF929F54}" destId="{CFA8832F-77C6-4E20-A93E-659C04DC6496}" srcOrd="18" destOrd="0" presId="urn:microsoft.com/office/officeart/2005/8/layout/chevron2"/>
    <dgm:cxn modelId="{B0467E1E-2667-48E6-AF8B-65E0D7012367}" type="presParOf" srcId="{CFA8832F-77C6-4E20-A93E-659C04DC6496}" destId="{4D2E11A4-17CE-4959-A164-45E2EF94FF68}" srcOrd="0" destOrd="0" presId="urn:microsoft.com/office/officeart/2005/8/layout/chevron2"/>
    <dgm:cxn modelId="{9F620D10-FFF1-42EA-9A1E-7E1FF274B4A8}" type="presParOf" srcId="{CFA8832F-77C6-4E20-A93E-659C04DC6496}" destId="{DF594B7C-8FCE-45F8-B642-63CFF8A7A57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35286-AD02-480A-99E7-3BC073A7ACC9}">
      <dsp:nvSpPr>
        <dsp:cNvPr id="0" name=""/>
        <dsp:cNvSpPr/>
      </dsp:nvSpPr>
      <dsp:spPr>
        <a:xfrm rot="5400000">
          <a:off x="-89372" y="89471"/>
          <a:ext cx="595816" cy="41707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</a:t>
          </a:r>
          <a:endParaRPr lang="ru-RU" sz="1100" kern="1200" dirty="0"/>
        </a:p>
      </dsp:txBody>
      <dsp:txXfrm rot="-5400000">
        <a:off x="1" y="208635"/>
        <a:ext cx="417071" cy="178745"/>
      </dsp:txXfrm>
    </dsp:sp>
    <dsp:sp modelId="{27062626-9E4B-4AC9-9967-757840AED16E}">
      <dsp:nvSpPr>
        <dsp:cNvPr id="0" name=""/>
        <dsp:cNvSpPr/>
      </dsp:nvSpPr>
      <dsp:spPr>
        <a:xfrm rot="5400000">
          <a:off x="3586795" y="-3169723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Выбор произведения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17072" y="18905"/>
        <a:ext cx="6707823" cy="349470"/>
      </dsp:txXfrm>
    </dsp:sp>
    <dsp:sp modelId="{0455CEF8-E45B-40DA-B1C1-8064A00DEADE}">
      <dsp:nvSpPr>
        <dsp:cNvPr id="0" name=""/>
        <dsp:cNvSpPr/>
      </dsp:nvSpPr>
      <dsp:spPr>
        <a:xfrm rot="5400000">
          <a:off x="-89372" y="626501"/>
          <a:ext cx="595816" cy="41707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2</a:t>
          </a:r>
          <a:endParaRPr lang="ru-RU" sz="1100" kern="1200" dirty="0"/>
        </a:p>
      </dsp:txBody>
      <dsp:txXfrm rot="-5400000">
        <a:off x="1" y="745665"/>
        <a:ext cx="417071" cy="178745"/>
      </dsp:txXfrm>
    </dsp:sp>
    <dsp:sp modelId="{7169FA88-ED3E-4976-A192-07E75530EB25}">
      <dsp:nvSpPr>
        <dsp:cNvPr id="0" name=""/>
        <dsp:cNvSpPr/>
      </dsp:nvSpPr>
      <dsp:spPr>
        <a:xfrm rot="5400000">
          <a:off x="3586795" y="-2632594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Определение темы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17072" y="556034"/>
        <a:ext cx="6707823" cy="349470"/>
      </dsp:txXfrm>
    </dsp:sp>
    <dsp:sp modelId="{C9F3DB9A-9493-4AE4-AADB-338E7944118E}">
      <dsp:nvSpPr>
        <dsp:cNvPr id="0" name=""/>
        <dsp:cNvSpPr/>
      </dsp:nvSpPr>
      <dsp:spPr>
        <a:xfrm rot="5400000">
          <a:off x="-89372" y="1163532"/>
          <a:ext cx="595816" cy="41707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3</a:t>
          </a:r>
          <a:endParaRPr lang="ru-RU" sz="1100" kern="1200" dirty="0"/>
        </a:p>
      </dsp:txBody>
      <dsp:txXfrm rot="-5400000">
        <a:off x="1" y="1282696"/>
        <a:ext cx="417071" cy="178745"/>
      </dsp:txXfrm>
    </dsp:sp>
    <dsp:sp modelId="{3D0F2F60-359B-4F65-BE63-F4D2B5E2F651}">
      <dsp:nvSpPr>
        <dsp:cNvPr id="0" name=""/>
        <dsp:cNvSpPr/>
      </dsp:nvSpPr>
      <dsp:spPr>
        <a:xfrm rot="5400000">
          <a:off x="3586795" y="-2095564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Сбор и анализ данных</a:t>
          </a:r>
          <a:endParaRPr lang="ru-RU" sz="2200" kern="1200" dirty="0"/>
        </a:p>
      </dsp:txBody>
      <dsp:txXfrm rot="-5400000">
        <a:off x="417072" y="1093064"/>
        <a:ext cx="6707823" cy="349470"/>
      </dsp:txXfrm>
    </dsp:sp>
    <dsp:sp modelId="{26C4E989-4B1D-4BB7-8965-48CCF1AB58AC}">
      <dsp:nvSpPr>
        <dsp:cNvPr id="0" name=""/>
        <dsp:cNvSpPr/>
      </dsp:nvSpPr>
      <dsp:spPr>
        <a:xfrm rot="5400000">
          <a:off x="-89372" y="1700562"/>
          <a:ext cx="595816" cy="417071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4</a:t>
          </a:r>
          <a:endParaRPr lang="ru-RU" sz="1100" kern="1200" dirty="0"/>
        </a:p>
      </dsp:txBody>
      <dsp:txXfrm rot="-5400000">
        <a:off x="1" y="1819726"/>
        <a:ext cx="417071" cy="178745"/>
      </dsp:txXfrm>
    </dsp:sp>
    <dsp:sp modelId="{537ADE7D-5E07-4C60-B3A2-8D23E69B81C6}">
      <dsp:nvSpPr>
        <dsp:cNvPr id="0" name=""/>
        <dsp:cNvSpPr/>
      </dsp:nvSpPr>
      <dsp:spPr>
        <a:xfrm rot="5400000">
          <a:off x="3586795" y="-1558533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Сведения о композиторе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17072" y="1630095"/>
        <a:ext cx="6707823" cy="349470"/>
      </dsp:txXfrm>
    </dsp:sp>
    <dsp:sp modelId="{8DF08FDE-2381-47F2-B2B8-3B7921460726}">
      <dsp:nvSpPr>
        <dsp:cNvPr id="0" name=""/>
        <dsp:cNvSpPr/>
      </dsp:nvSpPr>
      <dsp:spPr>
        <a:xfrm rot="5400000">
          <a:off x="-89372" y="2237592"/>
          <a:ext cx="595816" cy="41707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5</a:t>
          </a:r>
          <a:endParaRPr lang="ru-RU" sz="1100" kern="1200" dirty="0"/>
        </a:p>
      </dsp:txBody>
      <dsp:txXfrm rot="-5400000">
        <a:off x="1" y="2356756"/>
        <a:ext cx="417071" cy="178745"/>
      </dsp:txXfrm>
    </dsp:sp>
    <dsp:sp modelId="{63E60D05-C0B5-4D6F-A31C-D5F8B3BFB3C1}">
      <dsp:nvSpPr>
        <dsp:cNvPr id="0" name=""/>
        <dsp:cNvSpPr/>
      </dsp:nvSpPr>
      <dsp:spPr>
        <a:xfrm rot="5400000">
          <a:off x="3586795" y="-1021503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Подготовка сообщений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17072" y="2167125"/>
        <a:ext cx="6707823" cy="349470"/>
      </dsp:txXfrm>
    </dsp:sp>
    <dsp:sp modelId="{304001FC-0312-4848-A9ED-393FB785A55F}">
      <dsp:nvSpPr>
        <dsp:cNvPr id="0" name=""/>
        <dsp:cNvSpPr/>
      </dsp:nvSpPr>
      <dsp:spPr>
        <a:xfrm rot="5400000">
          <a:off x="-89372" y="2774623"/>
          <a:ext cx="595816" cy="41707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6</a:t>
          </a:r>
          <a:endParaRPr lang="ru-RU" sz="1100" kern="1200" dirty="0"/>
        </a:p>
      </dsp:txBody>
      <dsp:txXfrm rot="-5400000">
        <a:off x="1" y="2893787"/>
        <a:ext cx="417071" cy="178745"/>
      </dsp:txXfrm>
    </dsp:sp>
    <dsp:sp modelId="{72B63601-DDA8-405E-9513-C345B7EDD125}">
      <dsp:nvSpPr>
        <dsp:cNvPr id="0" name=""/>
        <dsp:cNvSpPr/>
      </dsp:nvSpPr>
      <dsp:spPr>
        <a:xfrm rot="5400000">
          <a:off x="3586795" y="-484472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>
              <a:latin typeface="Times New Roman" pitchFamily="18" charset="0"/>
              <a:cs typeface="Times New Roman" pitchFamily="18" charset="0"/>
            </a:rPr>
            <a:t>Подготовка презентации</a:t>
          </a:r>
          <a:endParaRPr lang="ru-RU" sz="2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17072" y="2704156"/>
        <a:ext cx="6707823" cy="349470"/>
      </dsp:txXfrm>
    </dsp:sp>
    <dsp:sp modelId="{AA91C6DC-F207-42FE-A7A0-45B9994D8816}">
      <dsp:nvSpPr>
        <dsp:cNvPr id="0" name=""/>
        <dsp:cNvSpPr/>
      </dsp:nvSpPr>
      <dsp:spPr>
        <a:xfrm rot="5400000">
          <a:off x="-89372" y="3311653"/>
          <a:ext cx="595816" cy="417071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7</a:t>
          </a:r>
          <a:endParaRPr lang="ru-RU" sz="1100" kern="1200" dirty="0"/>
        </a:p>
      </dsp:txBody>
      <dsp:txXfrm rot="-5400000">
        <a:off x="1" y="3430817"/>
        <a:ext cx="417071" cy="178745"/>
      </dsp:txXfrm>
    </dsp:sp>
    <dsp:sp modelId="{03545EB2-98F9-4D96-A50C-8782AAC26FBB}">
      <dsp:nvSpPr>
        <dsp:cNvPr id="0" name=""/>
        <dsp:cNvSpPr/>
      </dsp:nvSpPr>
      <dsp:spPr>
        <a:xfrm rot="5400000">
          <a:off x="3586795" y="52557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Исполнение или демонстрация произведения</a:t>
          </a:r>
          <a:endParaRPr lang="ru-RU" sz="2200" kern="1200" dirty="0"/>
        </a:p>
      </dsp:txBody>
      <dsp:txXfrm rot="-5400000">
        <a:off x="417072" y="3241186"/>
        <a:ext cx="6707823" cy="349470"/>
      </dsp:txXfrm>
    </dsp:sp>
    <dsp:sp modelId="{41C4CDA6-A722-4307-BDE9-B8F9247CA8F5}">
      <dsp:nvSpPr>
        <dsp:cNvPr id="0" name=""/>
        <dsp:cNvSpPr/>
      </dsp:nvSpPr>
      <dsp:spPr>
        <a:xfrm rot="5400000">
          <a:off x="-89372" y="3848684"/>
          <a:ext cx="595816" cy="417071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8</a:t>
          </a:r>
          <a:endParaRPr lang="ru-RU" sz="1100" kern="1200" dirty="0"/>
        </a:p>
      </dsp:txBody>
      <dsp:txXfrm rot="-5400000">
        <a:off x="1" y="3967848"/>
        <a:ext cx="417071" cy="178745"/>
      </dsp:txXfrm>
    </dsp:sp>
    <dsp:sp modelId="{D80E60E0-C195-465A-AF33-4D3218C1F7AF}">
      <dsp:nvSpPr>
        <dsp:cNvPr id="0" name=""/>
        <dsp:cNvSpPr/>
      </dsp:nvSpPr>
      <dsp:spPr>
        <a:xfrm rot="5400000">
          <a:off x="3586795" y="589588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Анализ музыкальной формы</a:t>
          </a:r>
          <a:endParaRPr lang="ru-RU" sz="2200" kern="1200" dirty="0"/>
        </a:p>
      </dsp:txBody>
      <dsp:txXfrm rot="-5400000">
        <a:off x="417072" y="3778217"/>
        <a:ext cx="6707823" cy="349470"/>
      </dsp:txXfrm>
    </dsp:sp>
    <dsp:sp modelId="{2793828A-BC58-4FD3-A44F-6AE22B078DB4}">
      <dsp:nvSpPr>
        <dsp:cNvPr id="0" name=""/>
        <dsp:cNvSpPr/>
      </dsp:nvSpPr>
      <dsp:spPr>
        <a:xfrm rot="5400000">
          <a:off x="-89372" y="4385714"/>
          <a:ext cx="595816" cy="417071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9</a:t>
          </a:r>
          <a:endParaRPr lang="ru-RU" sz="1100" kern="1200" dirty="0"/>
        </a:p>
      </dsp:txBody>
      <dsp:txXfrm rot="-5400000">
        <a:off x="1" y="4504878"/>
        <a:ext cx="417071" cy="178745"/>
      </dsp:txXfrm>
    </dsp:sp>
    <dsp:sp modelId="{3502747A-4938-429A-9EF9-4E18C47D9081}">
      <dsp:nvSpPr>
        <dsp:cNvPr id="0" name=""/>
        <dsp:cNvSpPr/>
      </dsp:nvSpPr>
      <dsp:spPr>
        <a:xfrm rot="5400000">
          <a:off x="3586795" y="1126618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Обобщение и выводы</a:t>
          </a:r>
          <a:endParaRPr lang="ru-RU" sz="2200" kern="1200" dirty="0"/>
        </a:p>
      </dsp:txBody>
      <dsp:txXfrm rot="-5400000">
        <a:off x="417072" y="4315247"/>
        <a:ext cx="6707823" cy="349470"/>
      </dsp:txXfrm>
    </dsp:sp>
    <dsp:sp modelId="{4D2E11A4-17CE-4959-A164-45E2EF94FF68}">
      <dsp:nvSpPr>
        <dsp:cNvPr id="0" name=""/>
        <dsp:cNvSpPr/>
      </dsp:nvSpPr>
      <dsp:spPr>
        <a:xfrm rot="5400000">
          <a:off x="-89372" y="4922745"/>
          <a:ext cx="595816" cy="417071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10</a:t>
          </a:r>
          <a:endParaRPr lang="ru-RU" sz="1100" kern="1200" dirty="0"/>
        </a:p>
      </dsp:txBody>
      <dsp:txXfrm rot="-5400000">
        <a:off x="1" y="5041909"/>
        <a:ext cx="417071" cy="178745"/>
      </dsp:txXfrm>
    </dsp:sp>
    <dsp:sp modelId="{DF594B7C-8FCE-45F8-B642-63CFF8A7A577}">
      <dsp:nvSpPr>
        <dsp:cNvPr id="0" name=""/>
        <dsp:cNvSpPr/>
      </dsp:nvSpPr>
      <dsp:spPr>
        <a:xfrm rot="5400000">
          <a:off x="3586795" y="1663649"/>
          <a:ext cx="387280" cy="672672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Презентация творческих проектов</a:t>
          </a:r>
          <a:endParaRPr lang="ru-RU" sz="2200" kern="1200" dirty="0"/>
        </a:p>
      </dsp:txBody>
      <dsp:txXfrm rot="-5400000">
        <a:off x="417072" y="4852278"/>
        <a:ext cx="6707823" cy="349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54718-D319-4189-B0A1-66C602F21745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288CE-550E-4394-872B-7E1463F3F8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88123"/>
            <a:ext cx="6246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Григорьева Марина Викторовна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Государственное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бюджетное образовательное учреждение Гимназия №587</a:t>
            </a: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Структурное подразделение 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Отделение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дополнительного образования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детей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г. Санкт-Петербург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616"/>
            <a:ext cx="9054244" cy="9054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56" y="5961552"/>
            <a:ext cx="8964488" cy="8964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41122" y="3645024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«ИССЛЕДОВАНИЕ И АНАЛИЗ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МУЗЫКАЛЬНЫХ ПРОИЗВЕДЕНИЙ»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43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-571536" y="0"/>
            <a:ext cx="109728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000232" y="285728"/>
            <a:ext cx="50692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Структура творческих проектов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1000108"/>
          <a:ext cx="71438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162" t="2082" r="9505" b="-5209"/>
          <a:stretch>
            <a:fillRect/>
          </a:stretch>
        </p:blipFill>
        <p:spPr bwMode="auto">
          <a:xfrm>
            <a:off x="0" y="-500090"/>
            <a:ext cx="9144000" cy="7858180"/>
          </a:xfrm>
          <a:prstGeom prst="rect">
            <a:avLst/>
          </a:prstGeom>
          <a:noFill/>
        </p:spPr>
      </p:pic>
      <p:pic>
        <p:nvPicPr>
          <p:cNvPr id="2" name="Picture 2" descr="C:\Users\1\Desktop\пла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1598992" y="-456040"/>
            <a:ext cx="5857916" cy="8055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er\Рабочий стол\презентация картинки\henryk-t-kaiser-violin-and-sheet-music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0" name="Picture 2" descr="C:\Documents and Settings\User\Рабочий стол\презентация картинки\картинка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14290"/>
            <a:ext cx="4238654" cy="635798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4282" y="1357298"/>
            <a:ext cx="371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endParaRPr lang="ru-RU" sz="36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Спасибо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 за внимание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4558" r="1210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928670"/>
            <a:ext cx="813895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/>
            <a:r>
              <a:rPr lang="ru-R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«Исследование и анализ</a:t>
            </a:r>
          </a:p>
          <a:p>
            <a:pPr algn="ctr"/>
            <a:r>
              <a:rPr lang="ru-RU" sz="4800" b="1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музыкальных произведений»</a:t>
            </a:r>
            <a:endParaRPr lang="ru-RU" sz="48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4357694"/>
            <a:ext cx="5638082" cy="20005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2400" i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Предмет: музыкальная литература</a:t>
            </a:r>
          </a:p>
          <a:p>
            <a:pPr algn="r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Григорьева М.В., педагог теоретических </a:t>
            </a:r>
          </a:p>
          <a:p>
            <a:pPr algn="r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дисциплин и фортепиано </a:t>
            </a:r>
          </a:p>
          <a:p>
            <a:pPr algn="r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ГБОУ Гимназии №587</a:t>
            </a:r>
          </a:p>
          <a:p>
            <a:pPr algn="r"/>
            <a:endParaRPr lang="ru-RU" sz="2800" i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4558" r="1210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42844" y="1214422"/>
            <a:ext cx="84827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Цель: Структурирование и анализ музыкальных произведений,</a:t>
            </a:r>
          </a:p>
          <a:p>
            <a:pPr algn="ctr"/>
            <a:r>
              <a:rPr lang="ru-RU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рамках творческого проекта.</a:t>
            </a:r>
            <a:endParaRPr lang="ru-RU" sz="24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0" y="571480"/>
            <a:ext cx="9429816" cy="71438"/>
          </a:xfrm>
          <a:prstGeom prst="flowChartDecisi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3244334"/>
            <a:ext cx="7286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i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100" y="3071810"/>
            <a:ext cx="909390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just"/>
            <a:r>
              <a:rPr lang="ru-RU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Задачи:  </a:t>
            </a:r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Обучающие:  Научить использовать приобретённые </a:t>
            </a:r>
          </a:p>
          <a:p>
            <a:pPr algn="just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знания и умения для решения практических задач;</a:t>
            </a:r>
          </a:p>
          <a:p>
            <a:pPr algn="just"/>
            <a:endParaRPr lang="ru-RU" sz="24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Развивающие: Развивать способность на слух анализировать</a:t>
            </a:r>
          </a:p>
          <a:p>
            <a:pPr algn="just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музыкальное произведение;</a:t>
            </a:r>
          </a:p>
          <a:p>
            <a:pPr algn="just"/>
            <a:endParaRPr lang="ru-RU" sz="2400" i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Воспитательные: 1.Стимулировать стремление к саморазвитию;</a:t>
            </a:r>
          </a:p>
          <a:p>
            <a:pPr algn="just"/>
            <a:r>
              <a:rPr lang="ru-RU" sz="2400" i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Воспитывать эстетический вкус, трудолюбие .</a:t>
            </a:r>
          </a:p>
          <a:p>
            <a:pPr algn="just"/>
            <a:endParaRPr lang="ru-RU" sz="240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 l="3907" r="1406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214282" y="1500174"/>
            <a:ext cx="8786874" cy="428628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Творческий проект – </a:t>
            </a:r>
            <a:r>
              <a:rPr lang="ru-RU" sz="36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это самостоятельная</a:t>
            </a:r>
          </a:p>
          <a:p>
            <a:endParaRPr lang="ru-RU" sz="3600" i="1" dirty="0" smtClean="0">
              <a:solidFill>
                <a:srgbClr val="B4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 творческая итоговая работа, выполненная</a:t>
            </a:r>
          </a:p>
          <a:p>
            <a:endParaRPr lang="ru-RU" sz="3600" i="1" dirty="0" smtClean="0">
              <a:solidFill>
                <a:srgbClr val="B4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 под руководством педагога.</a:t>
            </a:r>
            <a:endParaRPr lang="ru-RU" sz="3600" i="1" dirty="0">
              <a:solidFill>
                <a:srgbClr val="B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5209" t="-4166" r="11458" b="4166"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142844" y="428604"/>
            <a:ext cx="8858312" cy="571504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Качество выполнения проекта зависит от</a:t>
            </a:r>
          </a:p>
          <a:p>
            <a:pPr algn="just">
              <a:lnSpc>
                <a:spcPct val="200000"/>
              </a:lnSpc>
            </a:pPr>
            <a:r>
              <a:rPr lang="ru-RU" sz="3600" i="1" dirty="0" smtClean="0">
                <a:ln w="18000">
                  <a:solidFill>
                    <a:srgbClr val="A80000"/>
                  </a:solidFill>
                  <a:prstDash val="solid"/>
                  <a:miter lim="800000"/>
                </a:ln>
                <a:solidFill>
                  <a:srgbClr val="B4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знаний, умений, навыков, </a:t>
            </a:r>
            <a:r>
              <a:rPr lang="ru-RU" sz="36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приобретённых на уроках музыкальной литературы</a:t>
            </a:r>
            <a:r>
              <a:rPr lang="ru-RU" sz="3600" i="1" dirty="0" smtClean="0">
                <a:ln w="18000">
                  <a:solidFill>
                    <a:srgbClr val="A80000"/>
                  </a:solidFill>
                  <a:prstDash val="solid"/>
                  <a:miter lim="800000"/>
                </a:ln>
                <a:solidFill>
                  <a:srgbClr val="B4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желания и творческих способностей.</a:t>
            </a:r>
            <a:endParaRPr lang="ru-RU" sz="3600" i="1" dirty="0">
              <a:ln w="18000">
                <a:solidFill>
                  <a:srgbClr val="A80000"/>
                </a:solidFill>
                <a:prstDash val="solid"/>
                <a:miter lim="800000"/>
              </a:ln>
              <a:solidFill>
                <a:srgbClr val="B4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tretch>
            <a:fillRect/>
          </a:stretch>
        </p:blipFill>
        <p:spPr bwMode="auto">
          <a:xfrm>
            <a:off x="-357222" y="0"/>
            <a:ext cx="109728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0" y="428604"/>
            <a:ext cx="4143372" cy="22145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Творческий проект – </a:t>
            </a:r>
            <a:r>
              <a:rPr lang="ru-RU" sz="24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это самостоятельная</a:t>
            </a:r>
          </a:p>
          <a:p>
            <a:r>
              <a:rPr lang="ru-RU" sz="24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творческая итоговая работа, выполненная</a:t>
            </a:r>
          </a:p>
          <a:p>
            <a:r>
              <a:rPr lang="ru-RU" sz="24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 под руководством педагога.</a:t>
            </a:r>
            <a:endParaRPr lang="ru-RU" sz="2400" i="1" dirty="0">
              <a:solidFill>
                <a:srgbClr val="B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72132" y="428604"/>
            <a:ext cx="4500594" cy="22145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Качество выполнения проекта зависит от </a:t>
            </a:r>
            <a:r>
              <a:rPr lang="ru-RU" sz="2000" i="1" dirty="0" smtClean="0">
                <a:ln w="18000">
                  <a:solidFill>
                    <a:srgbClr val="A80000"/>
                  </a:solidFill>
                  <a:prstDash val="solid"/>
                  <a:miter lim="800000"/>
                </a:ln>
                <a:solidFill>
                  <a:srgbClr val="B4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знаний, умений, навыков, </a:t>
            </a:r>
            <a:r>
              <a:rPr lang="ru-RU" sz="20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приобретённых на уроках музыкальной литературы</a:t>
            </a:r>
            <a:r>
              <a:rPr lang="ru-RU" sz="2000" i="1" dirty="0" smtClean="0">
                <a:ln w="18000">
                  <a:solidFill>
                    <a:srgbClr val="A80000"/>
                  </a:solidFill>
                  <a:prstDash val="solid"/>
                  <a:miter lim="800000"/>
                </a:ln>
                <a:solidFill>
                  <a:srgbClr val="B4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желания и творческих способностей.</a:t>
            </a:r>
            <a:endParaRPr lang="ru-RU" sz="2000" i="1" dirty="0">
              <a:ln w="18000">
                <a:solidFill>
                  <a:srgbClr val="A80000"/>
                </a:solidFill>
                <a:prstDash val="solid"/>
                <a:miter lim="800000"/>
              </a:ln>
              <a:solidFill>
                <a:srgbClr val="B4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лево 7"/>
          <p:cNvSpPr/>
          <p:nvPr/>
        </p:nvSpPr>
        <p:spPr>
          <a:xfrm rot="14560108">
            <a:off x="3940281" y="2887404"/>
            <a:ext cx="942457" cy="116571"/>
          </a:xfrm>
          <a:prstGeom prst="leftArrow">
            <a:avLst>
              <a:gd name="adj1" fmla="val 50000"/>
              <a:gd name="adj2" fmla="val 104896"/>
            </a:avLst>
          </a:prstGeom>
          <a:solidFill>
            <a:srgbClr val="B40000"/>
          </a:solidFill>
          <a:ln>
            <a:solidFill>
              <a:srgbClr val="7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лево 10"/>
          <p:cNvSpPr/>
          <p:nvPr/>
        </p:nvSpPr>
        <p:spPr>
          <a:xfrm rot="18194384">
            <a:off x="4750057" y="2893575"/>
            <a:ext cx="1001208" cy="112553"/>
          </a:xfrm>
          <a:prstGeom prst="leftArrow">
            <a:avLst>
              <a:gd name="adj1" fmla="val 50000"/>
              <a:gd name="adj2" fmla="val 93746"/>
            </a:avLst>
          </a:prstGeom>
          <a:solidFill>
            <a:srgbClr val="B40000"/>
          </a:solidFill>
          <a:ln>
            <a:solidFill>
              <a:srgbClr val="7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214810" y="3571876"/>
            <a:ext cx="1071570" cy="714380"/>
          </a:xfrm>
          <a:prstGeom prst="downArrow">
            <a:avLst/>
          </a:prstGeom>
          <a:solidFill>
            <a:srgbClr val="B40000"/>
          </a:solidFill>
          <a:ln>
            <a:solidFill>
              <a:srgbClr val="7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2910" y="4429132"/>
            <a:ext cx="8215338" cy="214314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Успешная защита творческих проектов</a:t>
            </a:r>
            <a:endParaRPr lang="ru-RU" sz="3600" b="1" i="1" dirty="0">
              <a:solidFill>
                <a:srgbClr val="B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tretch>
            <a:fillRect/>
          </a:stretch>
        </p:blipFill>
        <p:spPr bwMode="auto">
          <a:xfrm>
            <a:off x="-428660" y="0"/>
            <a:ext cx="109728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214282" y="571480"/>
            <a:ext cx="9644130" cy="150019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Типология проектов</a:t>
            </a:r>
            <a:endParaRPr lang="ru-RU" sz="3600" b="1" i="1" dirty="0">
              <a:solidFill>
                <a:srgbClr val="B4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8596" y="2357430"/>
            <a:ext cx="9286940" cy="392909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исследовательские</a:t>
            </a: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Требуют хорошо продуманной </a:t>
            </a:r>
            <a:r>
              <a:rPr lang="ru-RU" sz="2800" b="1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структуры</a:t>
            </a: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целей</a:t>
            </a: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актуальности для всех участников</a:t>
            </a: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, продуманных методов, экспериментальных и опытных работ, методов обработки результатов.</a:t>
            </a:r>
            <a:b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    </a:t>
            </a:r>
            <a:r>
              <a:rPr lang="ru-RU" sz="2800" b="1" i="1" dirty="0" smtClean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творческие</a:t>
            </a:r>
            <a:endParaRPr lang="ru-RU" sz="2800" b="1" i="1" dirty="0">
              <a:ln w="18000">
                <a:solidFill>
                  <a:srgbClr val="A80000"/>
                </a:solidFill>
                <a:prstDash val="solid"/>
                <a:miter lim="800000"/>
              </a:ln>
              <a:solidFill>
                <a:srgbClr val="7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-642974" y="0"/>
            <a:ext cx="109728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714348" y="500042"/>
            <a:ext cx="8643998" cy="121444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Модель исследовательской деятельности</a:t>
            </a:r>
            <a:endParaRPr lang="ru-RU" sz="3200" i="1" dirty="0">
              <a:ln w="18000">
                <a:solidFill>
                  <a:srgbClr val="A80000"/>
                </a:solidFill>
                <a:prstDash val="solid"/>
                <a:miter lim="800000"/>
              </a:ln>
              <a:solidFill>
                <a:srgbClr val="B4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214414" y="2071678"/>
            <a:ext cx="7072362" cy="44291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1.           </a:t>
            </a: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Постановка проблемы.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2.           Прояснение неясных вопросов.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3.           Формулирование  исследования.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4.           Планирование  действий.</a:t>
            </a:r>
            <a:r>
              <a:rPr lang="ru-RU" sz="2000" b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i="1" dirty="0">
              <a:ln w="18000">
                <a:solidFill>
                  <a:srgbClr val="A80000"/>
                </a:solidFill>
                <a:prstDash val="solid"/>
                <a:miter lim="800000"/>
              </a:ln>
              <a:solidFill>
                <a:srgbClr val="B4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Pictures\фон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-571536" y="0"/>
            <a:ext cx="109728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1214414" y="714356"/>
            <a:ext cx="7286676" cy="550072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  <a:tileRect r="-100000" b="-100000"/>
          </a:gra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r>
              <a:rPr lang="ru-RU" sz="20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5.           Сбор данных.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6.           Анализ и синтез данных.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7.           Подготовка сообщений.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8.           Выступление с сообщениями.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9.           Ответы на вопросы, корректировка.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10.        Обобщения, выводы.</a:t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rgbClr val="B40000"/>
                </a:solidFill>
                <a:latin typeface="Times New Roman" pitchFamily="18" charset="0"/>
                <a:cs typeface="Times New Roman" pitchFamily="18" charset="0"/>
              </a:rPr>
              <a:t>11.        Самооценка.</a:t>
            </a:r>
            <a:endParaRPr lang="ru-RU" sz="2400" b="1" i="1" dirty="0">
              <a:ln w="18000">
                <a:solidFill>
                  <a:srgbClr val="A80000"/>
                </a:solidFill>
                <a:prstDash val="solid"/>
                <a:miter lim="800000"/>
              </a:ln>
              <a:solidFill>
                <a:srgbClr val="B4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32d3235d5733165fbe562d3633a813195cc2e4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</TotalTime>
  <Words>246</Words>
  <Application>Microsoft Office PowerPoint</Application>
  <PresentationFormat>Экран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34</cp:revision>
  <dcterms:created xsi:type="dcterms:W3CDTF">2013-12-18T17:53:06Z</dcterms:created>
  <dcterms:modified xsi:type="dcterms:W3CDTF">2022-11-07T15:13:07Z</dcterms:modified>
</cp:coreProperties>
</file>