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04" r:id="rId3"/>
    <p:sldId id="318" r:id="rId4"/>
    <p:sldId id="315" r:id="rId5"/>
    <p:sldId id="311" r:id="rId6"/>
    <p:sldId id="303" r:id="rId7"/>
    <p:sldId id="305" r:id="rId8"/>
    <p:sldId id="313" r:id="rId9"/>
    <p:sldId id="317" r:id="rId10"/>
    <p:sldId id="312" r:id="rId11"/>
    <p:sldId id="306" r:id="rId12"/>
    <p:sldId id="302" r:id="rId13"/>
    <p:sldId id="319" r:id="rId14"/>
    <p:sldId id="308" r:id="rId15"/>
    <p:sldId id="309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B3FD-F6EF-4204-BAF4-1A1CAB0C9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4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F365-F645-443C-880F-2404A478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9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A346-2BA7-4349-B95A-64E203A6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9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5BE0B-5B01-4013-975D-67573318F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2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0C-F3D7-4060-BC08-98B8954C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0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085C6-9EB0-4DEE-85A9-68F21475A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4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D6AA-2237-4383-853D-F9BC439A0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3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D282E-AD52-47E8-99A0-679D406E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92E92-2D0F-4B69-A97F-06BA402E1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9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548B-29BE-4A93-B2A0-6C868F163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B67C-B3DD-449C-AE2A-97570D7EE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8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D1372D-B226-4F03-A333-50BB757B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501008"/>
            <a:ext cx="67148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bg1"/>
                </a:solidFill>
              </a:rPr>
              <a:t>Правописание производных предлогов</a:t>
            </a:r>
            <a:endParaRPr lang="en-US" alt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2800" dirty="0" smtClean="0">
                <a:solidFill>
                  <a:schemeClr val="bg1"/>
                </a:solidFill>
              </a:rPr>
              <a:t>Урок русского языка в 7 классе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1" y="404664"/>
            <a:ext cx="7956376" cy="7956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6064" y="1556792"/>
            <a:ext cx="5376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Волков</a:t>
            </a:r>
            <a:r>
              <a:rPr lang="ru-RU" sz="1600" dirty="0">
                <a:solidFill>
                  <a:schemeClr val="bg1"/>
                </a:solidFill>
              </a:rPr>
              <a:t>а</a:t>
            </a:r>
            <a:r>
              <a:rPr lang="ru-RU" sz="1600" dirty="0" smtClean="0">
                <a:solidFill>
                  <a:schemeClr val="bg1"/>
                </a:solidFill>
              </a:rPr>
              <a:t> Антонина Фёдоровна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Муниципальное автономное общеобразовательное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учреждение </a:t>
            </a:r>
            <a:r>
              <a:rPr lang="ru-RU" sz="1600" dirty="0">
                <a:solidFill>
                  <a:schemeClr val="bg1"/>
                </a:solidFill>
              </a:rPr>
              <a:t>города Калининграда </a:t>
            </a:r>
            <a:r>
              <a:rPr lang="ru-RU" sz="1600" dirty="0" smtClean="0">
                <a:solidFill>
                  <a:schemeClr val="bg1"/>
                </a:solidFill>
              </a:rPr>
              <a:t>лицей </a:t>
            </a:r>
            <a:r>
              <a:rPr lang="ru-RU" sz="1600" dirty="0">
                <a:solidFill>
                  <a:schemeClr val="bg1"/>
                </a:solidFill>
              </a:rPr>
              <a:t>№ 17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город Калининград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7" y="5805264"/>
            <a:ext cx="8388424" cy="8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Найдите производные предлоги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(в) следстви.. по делу</a:t>
            </a:r>
          </a:p>
          <a:p>
            <a:r>
              <a:rPr lang="ru-RU" altLang="ru-RU" smtClean="0"/>
              <a:t>деньги поступили (на) счёт</a:t>
            </a:r>
          </a:p>
          <a:p>
            <a:r>
              <a:rPr lang="ru-RU" altLang="ru-RU" smtClean="0"/>
              <a:t>(в) продолжени.. новеллы</a:t>
            </a:r>
          </a:p>
          <a:p>
            <a:r>
              <a:rPr lang="ru-RU" altLang="ru-RU" smtClean="0"/>
              <a:t>пребывал (в) заключени..</a:t>
            </a:r>
          </a:p>
          <a:p>
            <a:r>
              <a:rPr lang="ru-RU" altLang="ru-RU" smtClean="0"/>
              <a:t>(в) связи с экзаменами</a:t>
            </a:r>
          </a:p>
          <a:p>
            <a:r>
              <a:rPr lang="ru-RU" altLang="ru-RU" smtClean="0"/>
              <a:t>(на) перекор собеседнику</a:t>
            </a:r>
          </a:p>
          <a:p>
            <a:r>
              <a:rPr lang="ru-RU" altLang="ru-RU" smtClean="0"/>
              <a:t>(не) смотря в глаза</a:t>
            </a:r>
          </a:p>
          <a:p>
            <a:r>
              <a:rPr lang="ru-RU" altLang="ru-RU" smtClean="0"/>
              <a:t>получил (в) место зарплаты</a:t>
            </a:r>
          </a:p>
          <a:p>
            <a:r>
              <a:rPr lang="ru-RU" altLang="ru-RU" smtClean="0"/>
              <a:t>слухи (на) счёт сноса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Редактор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 приезду  домой я устроился на новую работу.</a:t>
            </a:r>
          </a:p>
          <a:p>
            <a:r>
              <a:rPr lang="ru-RU" altLang="ru-RU" smtClean="0"/>
              <a:t>По прибытию в город мы встретились.</a:t>
            </a:r>
          </a:p>
          <a:p>
            <a:r>
              <a:rPr lang="ru-RU" altLang="ru-RU" smtClean="0"/>
              <a:t>Благодаря болезни я пропустил двести уроков.</a:t>
            </a:r>
          </a:p>
          <a:p>
            <a:r>
              <a:rPr lang="ru-RU" altLang="ru-RU" smtClean="0"/>
              <a:t>Поезд пришёл согласно расписания.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http://komi-news.ru/images/cms-image-0000072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81075"/>
            <a:ext cx="7056438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Ассоциации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Составить текст по иллюстрации, включив производные предлоги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(В) течени.. урока, (в) течени..реки; (в) продолжени.. занятий, (в) продолжени… романа; я имею (в) виду, (в) виду непогоды; (не) смотря на усталость, (не) смотря ему в глаза; (в) следстви.. дурной погоды, принимали участие (в) следстви..; (не) видавшие света (в) продолжени.. целого столетия; 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поговорили (на) счёт предстоящих юбилейных торжеств, (в) виду обстоятельств, (прочитал (в) продолжени… книги, (на) подоби… овала, идти (на) встречу ветру; (не) смотря на тяжёлые условия жизни, (не) смотря (ни) на 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 Правописание производных предлогов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 smtClean="0"/>
              <a:t>Урок русского языка в 7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http://www.socstyle.ru/foto/foto0/128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000125"/>
            <a:ext cx="8045450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Какова ваша деятельность на уроке?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4400" smtClean="0"/>
              <a:t>1.Как вы понимаете тему урока?</a:t>
            </a:r>
          </a:p>
          <a:p>
            <a:pPr eaLnBrk="1" hangingPunct="1"/>
            <a:r>
              <a:rPr lang="ru-RU" altLang="ru-RU" sz="4400" smtClean="0"/>
              <a:t>2. Как вы оцениваете эту тему по степени сложности?</a:t>
            </a:r>
          </a:p>
          <a:p>
            <a:pPr eaLnBrk="1" hangingPunct="1"/>
            <a:r>
              <a:rPr lang="ru-RU" altLang="ru-RU" sz="4400" smtClean="0"/>
              <a:t>3. Что вы знаете о производных предлогах?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Найдите производные предлоги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smtClean="0"/>
              <a:t>В, на, от, вокруг</a:t>
            </a:r>
          </a:p>
          <a:p>
            <a:r>
              <a:rPr lang="ru-RU" altLang="ru-RU" sz="5400" smtClean="0"/>
              <a:t>К, по, из-под, насчёт</a:t>
            </a:r>
          </a:p>
          <a:p>
            <a:r>
              <a:rPr lang="ru-RU" altLang="ru-RU" sz="5400" smtClean="0"/>
              <a:t>Рядом, под, над</a:t>
            </a:r>
          </a:p>
          <a:p>
            <a:r>
              <a:rPr lang="ru-RU" altLang="ru-RU" sz="5400" smtClean="0"/>
              <a:t>Из-за, несмотря на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Определите, к какой части речи относятся выделенные слова</a:t>
            </a:r>
            <a:endParaRPr lang="ru-RU" altLang="ru-RU" sz="4000" smtClean="0"/>
          </a:p>
        </p:txBody>
      </p:sp>
      <p:sp>
        <p:nvSpPr>
          <p:cNvPr id="614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Иду по тропинке в поле </a:t>
            </a:r>
            <a:r>
              <a:rPr lang="ru-RU" altLang="ru-RU" sz="3600" b="1" smtClean="0"/>
              <a:t>вдоль</a:t>
            </a:r>
            <a:r>
              <a:rPr lang="ru-RU" altLang="ru-RU" smtClean="0"/>
              <a:t> серых сложенных брёвен.</a:t>
            </a:r>
          </a:p>
          <a:p>
            <a:r>
              <a:rPr lang="ru-RU" altLang="ru-RU" smtClean="0"/>
              <a:t>Лист бумаги необходимо разрезать </a:t>
            </a:r>
            <a:r>
              <a:rPr lang="ru-RU" altLang="ru-RU" sz="3600" b="1" smtClean="0"/>
              <a:t>вдоль</a:t>
            </a:r>
            <a:r>
              <a:rPr lang="ru-RU" altLang="ru-RU" smtClean="0"/>
              <a:t>.</a:t>
            </a:r>
          </a:p>
          <a:p>
            <a:r>
              <a:rPr lang="ru-RU" altLang="ru-RU" smtClean="0"/>
              <a:t>Уцелел ли колодец </a:t>
            </a:r>
            <a:r>
              <a:rPr lang="ru-RU" altLang="ru-RU" sz="3600" b="1" smtClean="0"/>
              <a:t>вблизи</a:t>
            </a:r>
            <a:r>
              <a:rPr lang="ru-RU" altLang="ru-RU" smtClean="0"/>
              <a:t> нашего дома?</a:t>
            </a:r>
          </a:p>
          <a:p>
            <a:r>
              <a:rPr lang="ru-RU" altLang="ru-RU" sz="3600" b="1" smtClean="0"/>
              <a:t>Вблизи</a:t>
            </a:r>
            <a:r>
              <a:rPr lang="ru-RU" altLang="ru-RU" smtClean="0"/>
              <a:t> виднелись горы.</a:t>
            </a:r>
          </a:p>
          <a:p>
            <a:r>
              <a:rPr lang="ru-RU" altLang="ru-RU" smtClean="0"/>
              <a:t>Его как будто что-то дёргало идти </a:t>
            </a:r>
            <a:r>
              <a:rPr lang="ru-RU" altLang="ru-RU" sz="3600" b="1" smtClean="0"/>
              <a:t>наперекор</a:t>
            </a:r>
            <a:r>
              <a:rPr lang="ru-RU" altLang="ru-RU" smtClean="0"/>
              <a:t>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Определите, к какой части речи относятся выделенные слова</a:t>
            </a:r>
            <a:endParaRPr lang="ru-RU" altLang="ru-RU" sz="40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Каждую весну ребята обламывали ветки черёмухи, но она </a:t>
            </a:r>
            <a:r>
              <a:rPr lang="ru-RU" altLang="ru-RU" sz="3600" b="1" smtClean="0"/>
              <a:t>наперекор</a:t>
            </a:r>
            <a:r>
              <a:rPr lang="ru-RU" altLang="ru-RU" smtClean="0"/>
              <a:t> всему зацветала всё сильнее.</a:t>
            </a:r>
          </a:p>
          <a:p>
            <a:r>
              <a:rPr lang="ru-RU" altLang="ru-RU" smtClean="0"/>
              <a:t>Он вихрем пролетел </a:t>
            </a:r>
            <a:r>
              <a:rPr lang="ru-RU" altLang="ru-RU" sz="3600" b="1" smtClean="0"/>
              <a:t>мимо</a:t>
            </a:r>
            <a:r>
              <a:rPr lang="ru-RU" altLang="ru-RU" smtClean="0"/>
              <a:t>.</a:t>
            </a:r>
          </a:p>
          <a:p>
            <a:r>
              <a:rPr lang="ru-RU" altLang="ru-RU" smtClean="0"/>
              <a:t>Вы проходите </a:t>
            </a:r>
            <a:r>
              <a:rPr lang="ru-RU" altLang="ru-RU" sz="3600" b="1" smtClean="0"/>
              <a:t>мимо</a:t>
            </a:r>
            <a:r>
              <a:rPr lang="ru-RU" altLang="ru-RU" smtClean="0"/>
              <a:t> дерева – оно не шелохнётся.</a:t>
            </a:r>
          </a:p>
          <a:p>
            <a:r>
              <a:rPr lang="ru-RU" altLang="ru-RU" smtClean="0"/>
              <a:t>Поезд не остановился и проехал </a:t>
            </a:r>
            <a:r>
              <a:rPr lang="ru-RU" altLang="ru-RU" sz="3600" b="1" smtClean="0"/>
              <a:t>мимо</a:t>
            </a:r>
            <a:r>
              <a:rPr lang="ru-RU" altLang="ru-RU" smtClean="0"/>
              <a:t> станции.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Раскрыть скобки, распределить словосочетания на две группы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600" smtClean="0"/>
              <a:t>Бросился мне (на)встречу, она не пришла (на)встречу, плыть (на)встречу кораблю, надо было торопиться (на)встречу с одноклассниками, (на)встречу летели брызги, гнал (на)встречу стадо, шли (на)встречу путникам.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проверьте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3200" smtClean="0"/>
              <a:t>Бросился мне навстречу,</a:t>
            </a:r>
          </a:p>
          <a:p>
            <a:r>
              <a:rPr lang="ru-RU" altLang="ru-RU" sz="3200" smtClean="0"/>
              <a:t>плыть навстречу кораблю,</a:t>
            </a:r>
          </a:p>
          <a:p>
            <a:r>
              <a:rPr lang="ru-RU" altLang="ru-RU" sz="3200" smtClean="0"/>
              <a:t>навстречу летели брызги,</a:t>
            </a:r>
          </a:p>
          <a:p>
            <a:r>
              <a:rPr lang="ru-RU" altLang="ru-RU" sz="3200" smtClean="0"/>
              <a:t>гнал навстречу стадо,</a:t>
            </a:r>
          </a:p>
          <a:p>
            <a:r>
              <a:rPr lang="ru-RU" altLang="ru-RU" sz="3200" smtClean="0"/>
              <a:t>шли навстречу путникам.</a:t>
            </a:r>
          </a:p>
        </p:txBody>
      </p:sp>
      <p:sp>
        <p:nvSpPr>
          <p:cNvPr id="9220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sz="3200" smtClean="0"/>
              <a:t>Она не пришла на встречу,</a:t>
            </a:r>
          </a:p>
          <a:p>
            <a:r>
              <a:rPr lang="ru-RU" altLang="ru-RU" sz="3200" smtClean="0"/>
              <a:t>надо было торопиться на встречу с одноклассниками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e74be4305241fa6cbf9d7362b5c165cd5963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494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Оформление по умолчанию</vt:lpstr>
      <vt:lpstr>Презентация PowerPoint</vt:lpstr>
      <vt:lpstr>  Правописание производных предлогов</vt:lpstr>
      <vt:lpstr>Презентация PowerPoint</vt:lpstr>
      <vt:lpstr>Какова ваша деятельность на уроке?</vt:lpstr>
      <vt:lpstr>Найдите производные предлоги </vt:lpstr>
      <vt:lpstr>Определите, к какой части речи относятся выделенные слова</vt:lpstr>
      <vt:lpstr>Определите, к какой части речи относятся выделенные слова</vt:lpstr>
      <vt:lpstr>Раскрыть скобки, распределить словосочетания на две группы</vt:lpstr>
      <vt:lpstr>проверьте</vt:lpstr>
      <vt:lpstr>Найдите производные предлоги</vt:lpstr>
      <vt:lpstr>Редактор </vt:lpstr>
      <vt:lpstr>Презентация PowerPoint</vt:lpstr>
      <vt:lpstr>Ассоциации</vt:lpstr>
      <vt:lpstr>Презентация PowerPoint</vt:lpstr>
      <vt:lpstr>Презентация PowerPoint</vt:lpstr>
    </vt:vector>
  </TitlesOfParts>
  <Company>Калининград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производных предлогов</dc:title>
  <dc:subject>педагогическое творчество</dc:subject>
  <dc:creator>Конференц-зал</dc:creator>
  <cp:keywords>Правописание производных предлогов</cp:keywords>
  <cp:lastModifiedBy>User</cp:lastModifiedBy>
  <cp:revision>211</cp:revision>
  <dcterms:created xsi:type="dcterms:W3CDTF">2014-02-04T15:54:17Z</dcterms:created>
  <dcterms:modified xsi:type="dcterms:W3CDTF">2019-04-16T18:06:58Z</dcterms:modified>
</cp:coreProperties>
</file>