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5" r:id="rId15"/>
    <p:sldId id="273" r:id="rId16"/>
    <p:sldId id="276" r:id="rId17"/>
    <p:sldId id="272" r:id="rId18"/>
    <p:sldId id="270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0BEBF-F87C-48DF-A075-C245A042444A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B9CBD-58F2-4124-8221-B5C3685E6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3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B9CBD-58F2-4124-8221-B5C3685E61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8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B9D9B-3CB9-457D-A550-9FFF15E3C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7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8FA6B-6DCF-438E-B66E-4B6A3BAFC2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8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66139-EDE3-431D-92C2-6D8A2766AF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5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31316-9937-4A66-A6F2-8B5C88B1CF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7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605D0-313B-4C72-92BE-5DB5D6F4A5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3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DF209-938C-4220-B291-B5DCF61492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0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318EB-D6B0-4FEB-9E11-6BFCC74822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4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95DF3-B4BB-4742-9B9D-5CFC0E3D92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1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AFB9B-7BC3-497D-9261-704F6CA661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7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E910C-ED49-4F6B-BC93-3894B43E9D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6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E83A-85E9-460B-BDAA-DDB9D93ECC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6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C9AFBCE-8545-4404-A3ED-D2233C0FCB3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88" y="1259175"/>
            <a:ext cx="82809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0" dirty="0" err="1"/>
              <a:t>Хаева</a:t>
            </a:r>
            <a:r>
              <a:rPr lang="ru-RU" b="0" dirty="0"/>
              <a:t> Татьяна </a:t>
            </a:r>
            <a:r>
              <a:rPr lang="ru-RU" b="0" dirty="0" smtClean="0"/>
              <a:t>Николаевна</a:t>
            </a:r>
            <a:endParaRPr lang="en-US" b="0" dirty="0" smtClean="0"/>
          </a:p>
          <a:p>
            <a:pPr>
              <a:lnSpc>
                <a:spcPct val="150000"/>
              </a:lnSpc>
            </a:pPr>
            <a:r>
              <a:rPr lang="ru-RU" b="0" dirty="0" smtClean="0"/>
              <a:t>Краевое </a:t>
            </a:r>
            <a:r>
              <a:rPr lang="ru-RU" b="0" dirty="0"/>
              <a:t>государственное бюджетное общеобразовательное учреждение "</a:t>
            </a:r>
            <a:r>
              <a:rPr lang="ru-RU" b="0" dirty="0" err="1"/>
              <a:t>Железногорская</a:t>
            </a:r>
            <a:r>
              <a:rPr lang="ru-RU" b="0" dirty="0"/>
              <a:t> школа №</a:t>
            </a:r>
            <a:r>
              <a:rPr lang="ru-RU" b="0" dirty="0" smtClean="0"/>
              <a:t>1“</a:t>
            </a:r>
            <a:r>
              <a:rPr lang="ru-RU" b="0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Красноярский край, город Железногорск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4987" y="342900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0" dirty="0">
                <a:solidFill>
                  <a:srgbClr val="000000"/>
                </a:solidFill>
              </a:rPr>
              <a:t>Презентация к занятию </a:t>
            </a:r>
            <a:endParaRPr lang="ru-RU" sz="4000" b="0" dirty="0" smtClean="0">
              <a:solidFill>
                <a:srgbClr val="000000"/>
              </a:solidFill>
            </a:endParaRPr>
          </a:p>
          <a:p>
            <a:pPr lvl="0" algn="ctr"/>
            <a:r>
              <a:rPr lang="ru-RU" sz="4000" b="0" dirty="0" smtClean="0">
                <a:solidFill>
                  <a:srgbClr val="000000"/>
                </a:solidFill>
              </a:rPr>
              <a:t>с </a:t>
            </a:r>
            <a:r>
              <a:rPr lang="ru-RU" sz="4000" b="0" dirty="0">
                <a:solidFill>
                  <a:srgbClr val="000000"/>
                </a:solidFill>
              </a:rPr>
              <a:t>обучающимися 1 класса </a:t>
            </a:r>
            <a:endParaRPr lang="ru-RU" sz="4000" b="0" dirty="0" smtClean="0">
              <a:solidFill>
                <a:srgbClr val="000000"/>
              </a:solidFill>
            </a:endParaRPr>
          </a:p>
          <a:p>
            <a:pPr lvl="0" algn="ctr"/>
            <a:r>
              <a:rPr lang="ru-RU" sz="4000" b="0" dirty="0" smtClean="0">
                <a:solidFill>
                  <a:srgbClr val="000000"/>
                </a:solidFill>
              </a:rPr>
              <a:t>по </a:t>
            </a:r>
            <a:r>
              <a:rPr lang="ru-RU" sz="4000" b="0" dirty="0">
                <a:solidFill>
                  <a:srgbClr val="000000"/>
                </a:solidFill>
              </a:rPr>
              <a:t>теме "Дифференциация ы-и"</a:t>
            </a:r>
            <a:endParaRPr lang="ru-RU" sz="40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6" y="455310"/>
            <a:ext cx="5940152" cy="594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805264"/>
            <a:ext cx="6516216" cy="6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4356100" y="1628775"/>
            <a:ext cx="3455988" cy="2951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И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763713" y="1700213"/>
            <a:ext cx="2879725" cy="2881312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333375"/>
            <a:ext cx="7772400" cy="574675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ВОТ ТАК ПРАВИЛЬНО!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60538"/>
            <a:ext cx="3462337" cy="43338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785938"/>
            <a:ext cx="3448050" cy="423703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fld id="{866A915A-DBAF-49BA-95CB-B0591C1BC3AA}" type="slidenum">
              <a:rPr lang="ru-RU" sz="1200" b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 typeface="Times New Roman" pitchFamily="18" charset="0"/>
                <a:buNone/>
                <a:defRPr/>
              </a:pPr>
              <a:t>11</a:t>
            </a:fld>
            <a:endParaRPr lang="ru-RU" sz="1200" b="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419475" y="3416300"/>
            <a:ext cx="19446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4400"/>
          </a:p>
          <a:p>
            <a:endParaRPr lang="ru-RU" sz="4400"/>
          </a:p>
        </p:txBody>
      </p:sp>
      <p:pic>
        <p:nvPicPr>
          <p:cNvPr id="28682" name="Picture 10" descr="bfoto_ru_25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2376487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iCAVNQI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73688"/>
            <a:ext cx="2376487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iCA1P3U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2376488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987675" y="836613"/>
            <a:ext cx="2447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400"/>
              <a:t>Л . ЖИ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203575" y="2420938"/>
            <a:ext cx="1706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/>
              <a:t>НОР .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132138" y="4005263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400"/>
              <a:t>З . МА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276600" y="5516563"/>
            <a:ext cx="1849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400"/>
              <a:t>Л . СА</a:t>
            </a:r>
          </a:p>
        </p:txBody>
      </p:sp>
      <p:pic>
        <p:nvPicPr>
          <p:cNvPr id="28690" name="Picture 18" descr="iCA3G76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2447925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724525" y="836613"/>
            <a:ext cx="2447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400">
                <a:solidFill>
                  <a:schemeClr val="accent2"/>
                </a:solidFill>
              </a:rPr>
              <a:t>Л</a:t>
            </a:r>
            <a:r>
              <a:rPr lang="ru-RU" sz="4400"/>
              <a:t> </a:t>
            </a:r>
            <a:r>
              <a:rPr lang="ru-RU" sz="4400">
                <a:solidFill>
                  <a:srgbClr val="FF0000"/>
                </a:solidFill>
              </a:rPr>
              <a:t>Ы</a:t>
            </a:r>
            <a:r>
              <a:rPr lang="ru-RU" sz="4400"/>
              <a:t> ЖИ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5940425" y="2349500"/>
            <a:ext cx="2160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400"/>
              <a:t>НО</a:t>
            </a:r>
            <a:r>
              <a:rPr lang="ru-RU" sz="4400">
                <a:solidFill>
                  <a:schemeClr val="accent2"/>
                </a:solidFill>
              </a:rPr>
              <a:t>Р</a:t>
            </a:r>
            <a:r>
              <a:rPr lang="ru-RU" sz="4400">
                <a:solidFill>
                  <a:srgbClr val="FF0000"/>
                </a:solidFill>
              </a:rPr>
              <a:t>Ы</a:t>
            </a:r>
            <a:endParaRPr lang="ru-RU" sz="4400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5795963" y="4005263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400">
                <a:solidFill>
                  <a:schemeClr val="folHlink"/>
                </a:solidFill>
              </a:rPr>
              <a:t>З</a:t>
            </a:r>
            <a:r>
              <a:rPr lang="ru-RU" sz="4400">
                <a:solidFill>
                  <a:srgbClr val="FF0000"/>
                </a:solidFill>
              </a:rPr>
              <a:t>И</a:t>
            </a:r>
            <a:r>
              <a:rPr lang="ru-RU" sz="4400"/>
              <a:t>МА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084888" y="5445125"/>
            <a:ext cx="18494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400">
                <a:solidFill>
                  <a:schemeClr val="folHlink"/>
                </a:solidFill>
              </a:rPr>
              <a:t>Л</a:t>
            </a:r>
            <a:r>
              <a:rPr lang="ru-RU" sz="4400">
                <a:solidFill>
                  <a:srgbClr val="FF0000"/>
                </a:solidFill>
              </a:rPr>
              <a:t>И</a:t>
            </a:r>
            <a:r>
              <a:rPr lang="ru-RU" sz="4400"/>
              <a:t>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/>
              <a:t>– В</a:t>
            </a:r>
            <a:r>
              <a:rPr lang="ru-RU" sz="4800">
                <a:solidFill>
                  <a:srgbClr val="CC0000"/>
                </a:solidFill>
              </a:rPr>
              <a:t>ы</a:t>
            </a:r>
            <a:r>
              <a:rPr lang="ru-RU" sz="4800"/>
              <a:t>  мал</a:t>
            </a:r>
            <a:r>
              <a:rPr lang="ru-RU" sz="4800">
                <a:solidFill>
                  <a:srgbClr val="CC0000"/>
                </a:solidFill>
              </a:rPr>
              <a:t>и</a:t>
            </a:r>
            <a:r>
              <a:rPr lang="ru-RU" sz="4800"/>
              <a:t>ну  м</a:t>
            </a:r>
            <a:r>
              <a:rPr lang="ru-RU" sz="4800">
                <a:solidFill>
                  <a:srgbClr val="CC0000"/>
                </a:solidFill>
              </a:rPr>
              <a:t>ы</a:t>
            </a:r>
            <a:r>
              <a:rPr lang="ru-RU" sz="4800"/>
              <a:t>л</a:t>
            </a:r>
            <a:r>
              <a:rPr lang="ru-RU" sz="4800">
                <a:solidFill>
                  <a:srgbClr val="CC0000"/>
                </a:solidFill>
              </a:rPr>
              <a:t>и</a:t>
            </a:r>
            <a:r>
              <a:rPr lang="ru-RU" sz="4800"/>
              <a:t>  л</a:t>
            </a:r>
            <a:r>
              <a:rPr lang="ru-RU" sz="4800">
                <a:solidFill>
                  <a:srgbClr val="CC0000"/>
                </a:solidFill>
              </a:rPr>
              <a:t>и</a:t>
            </a:r>
            <a:r>
              <a:rPr lang="ru-RU" sz="4800"/>
              <a:t>?</a:t>
            </a:r>
            <a:br>
              <a:rPr lang="ru-RU" sz="4800"/>
            </a:br>
            <a:r>
              <a:rPr lang="ru-RU" sz="4800"/>
              <a:t>– М</a:t>
            </a:r>
            <a:r>
              <a:rPr lang="ru-RU" sz="4800">
                <a:solidFill>
                  <a:srgbClr val="CC0000"/>
                </a:solidFill>
              </a:rPr>
              <a:t>ы</a:t>
            </a:r>
            <a:r>
              <a:rPr lang="ru-RU" sz="4800"/>
              <a:t>л</a:t>
            </a:r>
            <a:r>
              <a:rPr lang="ru-RU" sz="4800">
                <a:solidFill>
                  <a:srgbClr val="CC0000"/>
                </a:solidFill>
              </a:rPr>
              <a:t>и</a:t>
            </a:r>
            <a:r>
              <a:rPr lang="ru-RU" sz="4800"/>
              <a:t>, но  не   м</a:t>
            </a:r>
            <a:r>
              <a:rPr lang="ru-RU" sz="4800">
                <a:solidFill>
                  <a:srgbClr val="CC0000"/>
                </a:solidFill>
              </a:rPr>
              <a:t>ы</a:t>
            </a:r>
            <a:r>
              <a:rPr lang="ru-RU" sz="4800"/>
              <a:t>л</a:t>
            </a:r>
            <a:r>
              <a:rPr lang="ru-RU" sz="4800">
                <a:solidFill>
                  <a:srgbClr val="CC0000"/>
                </a:solidFill>
              </a:rPr>
              <a:t>и</a:t>
            </a:r>
            <a:r>
              <a:rPr lang="ru-RU" sz="4800"/>
              <a:t>л</a:t>
            </a:r>
            <a:r>
              <a:rPr lang="ru-RU" sz="4800">
                <a:solidFill>
                  <a:srgbClr val="CC0000"/>
                </a:solidFill>
              </a:rPr>
              <a:t>и</a:t>
            </a:r>
            <a:r>
              <a:rPr lang="ru-RU" sz="4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 b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 b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600" b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600" b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18891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600" b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600" b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 b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 b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600" b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600" b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10292" name="спор289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5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0" y="15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00" y="128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00" y="300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00" y="389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95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00" y="279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00" y="279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00" y="11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Чьи следы?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5" name="Picture 7" descr="iCAUNAD3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92375"/>
            <a:ext cx="2419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iCAVNQI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28956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iCANE60F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68863"/>
            <a:ext cx="2419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iCAFYPV9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8956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iCAD5041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iCAKBRMH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508500"/>
            <a:ext cx="32194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iCAQ2GG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Зима.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  <a:r>
              <a:rPr lang="ru-RU" sz="4400" b="1"/>
              <a:t>Наступ</a:t>
            </a:r>
            <a:r>
              <a:rPr lang="ru-RU" sz="4400" b="1">
                <a:solidFill>
                  <a:srgbClr val="FF0000"/>
                </a:solidFill>
              </a:rPr>
              <a:t>и</a:t>
            </a:r>
            <a:r>
              <a:rPr lang="ru-RU" sz="4400" b="1"/>
              <a:t>ла з</a:t>
            </a:r>
            <a:r>
              <a:rPr lang="ru-RU" sz="4400" b="1">
                <a:solidFill>
                  <a:srgbClr val="FF0000"/>
                </a:solidFill>
              </a:rPr>
              <a:t>и</a:t>
            </a:r>
            <a:r>
              <a:rPr lang="ru-RU" sz="4400" b="1"/>
              <a:t>ма.</a:t>
            </a:r>
          </a:p>
          <a:p>
            <a:pPr>
              <a:buFontTx/>
              <a:buNone/>
            </a:pPr>
            <a:r>
              <a:rPr lang="ru-RU" sz="4400" b="1"/>
              <a:t>Подул</a:t>
            </a:r>
            <a:r>
              <a:rPr lang="ru-RU" sz="4400" b="1">
                <a:solidFill>
                  <a:srgbClr val="FF0000"/>
                </a:solidFill>
              </a:rPr>
              <a:t>и </a:t>
            </a:r>
            <a:r>
              <a:rPr lang="ru-RU" sz="4400" b="1"/>
              <a:t>холодн</a:t>
            </a:r>
            <a:r>
              <a:rPr lang="ru-RU" sz="4400" b="1">
                <a:solidFill>
                  <a:srgbClr val="FF0000"/>
                </a:solidFill>
              </a:rPr>
              <a:t>ы</a:t>
            </a:r>
            <a:r>
              <a:rPr lang="ru-RU" sz="4400" b="1"/>
              <a:t>е ветр</a:t>
            </a:r>
            <a:r>
              <a:rPr lang="ru-RU" sz="4400" b="1">
                <a:solidFill>
                  <a:srgbClr val="FF0000"/>
                </a:solidFill>
              </a:rPr>
              <a:t>ы.</a:t>
            </a:r>
          </a:p>
          <a:p>
            <a:pPr>
              <a:buFontTx/>
              <a:buNone/>
            </a:pPr>
            <a:r>
              <a:rPr lang="ru-RU" sz="4400" b="1"/>
              <a:t>Кругом сугроб</a:t>
            </a:r>
            <a:r>
              <a:rPr lang="ru-RU" sz="4400" b="1">
                <a:solidFill>
                  <a:srgbClr val="FF0000"/>
                </a:solidFill>
              </a:rPr>
              <a:t>ы.</a:t>
            </a:r>
          </a:p>
          <a:p>
            <a:pPr>
              <a:buFontTx/>
              <a:buNone/>
            </a:pPr>
            <a:r>
              <a:rPr lang="ru-RU" sz="4400" b="1"/>
              <a:t>Звер</a:t>
            </a:r>
            <a:r>
              <a:rPr lang="ru-RU" sz="4400" b="1">
                <a:solidFill>
                  <a:srgbClr val="FF0000"/>
                </a:solidFill>
              </a:rPr>
              <a:t>и </a:t>
            </a:r>
            <a:r>
              <a:rPr lang="ru-RU" sz="4400" b="1"/>
              <a:t>залегл</a:t>
            </a:r>
            <a:r>
              <a:rPr lang="ru-RU" sz="4400" b="1">
                <a:solidFill>
                  <a:srgbClr val="FF0000"/>
                </a:solidFill>
              </a:rPr>
              <a:t>и </a:t>
            </a:r>
            <a:r>
              <a:rPr lang="ru-RU" sz="4400" b="1"/>
              <a:t>в тёпл</a:t>
            </a:r>
            <a:r>
              <a:rPr lang="ru-RU" sz="4400" b="1">
                <a:solidFill>
                  <a:srgbClr val="FF0000"/>
                </a:solidFill>
              </a:rPr>
              <a:t>ы</a:t>
            </a:r>
            <a:r>
              <a:rPr lang="ru-RU" sz="4400" b="1"/>
              <a:t>е</a:t>
            </a:r>
            <a:r>
              <a:rPr lang="ru-RU" sz="4400" b="1">
                <a:solidFill>
                  <a:srgbClr val="FF0000"/>
                </a:solidFill>
              </a:rPr>
              <a:t> </a:t>
            </a:r>
            <a:r>
              <a:rPr lang="ru-RU" sz="4400" b="1"/>
              <a:t>нор</a:t>
            </a:r>
            <a:r>
              <a:rPr lang="ru-RU" sz="4400" b="1">
                <a:solidFill>
                  <a:srgbClr val="FF0000"/>
                </a:solidFill>
              </a:rPr>
              <a:t>ы.</a:t>
            </a:r>
          </a:p>
          <a:p>
            <a:pPr>
              <a:buFontTx/>
              <a:buNone/>
            </a:pPr>
            <a:r>
              <a:rPr lang="ru-RU" sz="4400" b="1"/>
              <a:t>Т</a:t>
            </a:r>
            <a:r>
              <a:rPr lang="ru-RU" sz="4400" b="1">
                <a:solidFill>
                  <a:srgbClr val="FF0000"/>
                </a:solidFill>
              </a:rPr>
              <a:t>и</a:t>
            </a:r>
            <a:r>
              <a:rPr lang="ru-RU" sz="4400" b="1"/>
              <a:t>хо в з</a:t>
            </a:r>
            <a:r>
              <a:rPr lang="ru-RU" sz="4400" b="1">
                <a:solidFill>
                  <a:srgbClr val="FF0000"/>
                </a:solidFill>
              </a:rPr>
              <a:t>и</a:t>
            </a:r>
            <a:r>
              <a:rPr lang="ru-RU" sz="4400" b="1"/>
              <a:t>мнем лесу.</a:t>
            </a:r>
          </a:p>
          <a:p>
            <a:endParaRPr lang="ru-RU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1223962"/>
          </a:xfrm>
        </p:spPr>
        <p:txBody>
          <a:bodyPr/>
          <a:lstStyle/>
          <a:p>
            <a:r>
              <a:rPr lang="ru-RU" sz="4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Оцени себя сам!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339975" y="2781300"/>
            <a:ext cx="962025" cy="914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995738" y="2781300"/>
            <a:ext cx="962025" cy="914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651500" y="2781300"/>
            <a:ext cx="962025" cy="914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7235825" y="2781300"/>
            <a:ext cx="962025" cy="914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827088" y="2781300"/>
            <a:ext cx="962025" cy="914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bell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3311">
            <a:off x="6900863" y="307975"/>
            <a:ext cx="173513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2" descr="4773160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4278312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635500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208962" cy="615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5292725" y="1700213"/>
            <a:ext cx="2592388" cy="3384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5867400" y="1268413"/>
            <a:ext cx="2376488" cy="3673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Ы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403350" y="2133600"/>
            <a:ext cx="2592388" cy="223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Ы </a:t>
            </a: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5724525" y="2133600"/>
            <a:ext cx="1655763" cy="223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 flipV="1">
            <a:off x="4140200" y="2997200"/>
            <a:ext cx="766763" cy="2063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611188" y="1916113"/>
            <a:ext cx="3714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М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268538" y="1916113"/>
            <a:ext cx="3587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М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611188" y="2852738"/>
            <a:ext cx="3714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М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2268538" y="2852738"/>
            <a:ext cx="3714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М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3851275" y="1916113"/>
            <a:ext cx="304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3851275" y="2852738"/>
            <a:ext cx="304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5364163" y="2852738"/>
            <a:ext cx="304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5364163" y="1916113"/>
            <a:ext cx="304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6804025" y="1916113"/>
            <a:ext cx="27622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6877050" y="2852738"/>
            <a:ext cx="27622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</a:t>
            </a:r>
          </a:p>
        </p:txBody>
      </p: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8172450" y="2852738"/>
            <a:ext cx="27622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</a:t>
            </a: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8243888" y="1916113"/>
            <a:ext cx="27622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</a:t>
            </a:r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1116013" y="1916113"/>
            <a:ext cx="4095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Ы</a:t>
            </a:r>
          </a:p>
        </p:txBody>
      </p:sp>
      <p:sp>
        <p:nvSpPr>
          <p:cNvPr id="21519" name="WordArt 15"/>
          <p:cNvSpPr>
            <a:spLocks noChangeArrowheads="1" noChangeShapeType="1" noTextEdit="1"/>
          </p:cNvSpPr>
          <p:nvPr/>
        </p:nvSpPr>
        <p:spPr bwMode="auto">
          <a:xfrm>
            <a:off x="2771775" y="2852738"/>
            <a:ext cx="4095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Ы</a:t>
            </a:r>
          </a:p>
        </p:txBody>
      </p:sp>
      <p:sp>
        <p:nvSpPr>
          <p:cNvPr id="21520" name="WordArt 16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4095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Ы</a:t>
            </a:r>
          </a:p>
        </p:txBody>
      </p:sp>
      <p:sp>
        <p:nvSpPr>
          <p:cNvPr id="21521" name="WordArt 17"/>
          <p:cNvSpPr>
            <a:spLocks noChangeArrowheads="1" noChangeShapeType="1" noTextEdit="1"/>
          </p:cNvSpPr>
          <p:nvPr/>
        </p:nvSpPr>
        <p:spPr bwMode="auto">
          <a:xfrm>
            <a:off x="5724525" y="2852738"/>
            <a:ext cx="4095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Ы</a:t>
            </a:r>
          </a:p>
        </p:txBody>
      </p:sp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7164388" y="1916113"/>
            <a:ext cx="4095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Ы</a:t>
            </a:r>
          </a:p>
        </p:txBody>
      </p:sp>
      <p:sp>
        <p:nvSpPr>
          <p:cNvPr id="21523" name="WordArt 19"/>
          <p:cNvSpPr>
            <a:spLocks noChangeArrowheads="1" noChangeShapeType="1" noTextEdit="1"/>
          </p:cNvSpPr>
          <p:nvPr/>
        </p:nvSpPr>
        <p:spPr bwMode="auto">
          <a:xfrm>
            <a:off x="8532813" y="2852738"/>
            <a:ext cx="4095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Ы</a:t>
            </a:r>
          </a:p>
        </p:txBody>
      </p:sp>
      <p:sp>
        <p:nvSpPr>
          <p:cNvPr id="21524" name="WordArt 20"/>
          <p:cNvSpPr>
            <a:spLocks noChangeArrowheads="1" noChangeShapeType="1" noTextEdit="1"/>
          </p:cNvSpPr>
          <p:nvPr/>
        </p:nvSpPr>
        <p:spPr bwMode="auto">
          <a:xfrm>
            <a:off x="2771775" y="1916113"/>
            <a:ext cx="3333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</a:t>
            </a:r>
          </a:p>
        </p:txBody>
      </p:sp>
      <p:sp>
        <p:nvSpPr>
          <p:cNvPr id="21525" name="WordArt 21"/>
          <p:cNvSpPr>
            <a:spLocks noChangeArrowheads="1" noChangeShapeType="1" noTextEdit="1"/>
          </p:cNvSpPr>
          <p:nvPr/>
        </p:nvSpPr>
        <p:spPr bwMode="auto">
          <a:xfrm>
            <a:off x="1116013" y="2852738"/>
            <a:ext cx="3333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</a:t>
            </a:r>
          </a:p>
        </p:txBody>
      </p:sp>
      <p:sp>
        <p:nvSpPr>
          <p:cNvPr id="21526" name="WordArt 22"/>
          <p:cNvSpPr>
            <a:spLocks noChangeArrowheads="1" noChangeShapeType="1" noTextEdit="1"/>
          </p:cNvSpPr>
          <p:nvPr/>
        </p:nvSpPr>
        <p:spPr bwMode="auto">
          <a:xfrm>
            <a:off x="5795963" y="1916113"/>
            <a:ext cx="3333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</a:t>
            </a:r>
          </a:p>
        </p:txBody>
      </p:sp>
      <p:sp>
        <p:nvSpPr>
          <p:cNvPr id="21527" name="WordArt 23"/>
          <p:cNvSpPr>
            <a:spLocks noChangeArrowheads="1" noChangeShapeType="1" noTextEdit="1"/>
          </p:cNvSpPr>
          <p:nvPr/>
        </p:nvSpPr>
        <p:spPr bwMode="auto">
          <a:xfrm>
            <a:off x="4284663" y="2852738"/>
            <a:ext cx="3333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</a:t>
            </a:r>
          </a:p>
        </p:txBody>
      </p:sp>
      <p:sp>
        <p:nvSpPr>
          <p:cNvPr id="21528" name="WordArt 24"/>
          <p:cNvSpPr>
            <a:spLocks noChangeArrowheads="1" noChangeShapeType="1" noTextEdit="1"/>
          </p:cNvSpPr>
          <p:nvPr/>
        </p:nvSpPr>
        <p:spPr bwMode="auto">
          <a:xfrm>
            <a:off x="8604250" y="1916113"/>
            <a:ext cx="3333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</a:t>
            </a:r>
          </a:p>
        </p:txBody>
      </p:sp>
      <p:sp>
        <p:nvSpPr>
          <p:cNvPr id="21529" name="WordArt 25"/>
          <p:cNvSpPr>
            <a:spLocks noChangeArrowheads="1" noChangeShapeType="1" noTextEdit="1"/>
          </p:cNvSpPr>
          <p:nvPr/>
        </p:nvSpPr>
        <p:spPr bwMode="auto">
          <a:xfrm>
            <a:off x="7235825" y="2852738"/>
            <a:ext cx="3333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</a:t>
            </a:r>
          </a:p>
        </p:txBody>
      </p:sp>
      <p:sp>
        <p:nvSpPr>
          <p:cNvPr id="21530" name="WordArt 26"/>
          <p:cNvSpPr>
            <a:spLocks noChangeArrowheads="1" noChangeShapeType="1" noTextEdit="1"/>
          </p:cNvSpPr>
          <p:nvPr/>
        </p:nvSpPr>
        <p:spPr bwMode="auto">
          <a:xfrm rot="16200000">
            <a:off x="1835944" y="1989931"/>
            <a:ext cx="73025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-</a:t>
            </a:r>
          </a:p>
        </p:txBody>
      </p:sp>
      <p:sp>
        <p:nvSpPr>
          <p:cNvPr id="21531" name="WordArt 27"/>
          <p:cNvSpPr>
            <a:spLocks noChangeArrowheads="1" noChangeShapeType="1" noTextEdit="1"/>
          </p:cNvSpPr>
          <p:nvPr/>
        </p:nvSpPr>
        <p:spPr bwMode="auto">
          <a:xfrm rot="16200000">
            <a:off x="1835944" y="2924969"/>
            <a:ext cx="73025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-</a:t>
            </a:r>
          </a:p>
        </p:txBody>
      </p:sp>
      <p:sp>
        <p:nvSpPr>
          <p:cNvPr id="21532" name="WordArt 28"/>
          <p:cNvSpPr>
            <a:spLocks noChangeArrowheads="1" noChangeShapeType="1" noTextEdit="1"/>
          </p:cNvSpPr>
          <p:nvPr/>
        </p:nvSpPr>
        <p:spPr bwMode="auto">
          <a:xfrm rot="16200000">
            <a:off x="5003006" y="1989932"/>
            <a:ext cx="73025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-</a:t>
            </a:r>
          </a:p>
        </p:txBody>
      </p:sp>
      <p:sp>
        <p:nvSpPr>
          <p:cNvPr id="21533" name="WordArt 29"/>
          <p:cNvSpPr>
            <a:spLocks noChangeArrowheads="1" noChangeShapeType="1" noTextEdit="1"/>
          </p:cNvSpPr>
          <p:nvPr/>
        </p:nvSpPr>
        <p:spPr bwMode="auto">
          <a:xfrm rot="16200000">
            <a:off x="5003006" y="2924970"/>
            <a:ext cx="73025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-</a:t>
            </a:r>
          </a:p>
        </p:txBody>
      </p:sp>
      <p:sp>
        <p:nvSpPr>
          <p:cNvPr id="21534" name="WordArt 30"/>
          <p:cNvSpPr>
            <a:spLocks noChangeArrowheads="1" noChangeShapeType="1" noTextEdit="1"/>
          </p:cNvSpPr>
          <p:nvPr/>
        </p:nvSpPr>
        <p:spPr bwMode="auto">
          <a:xfrm rot="16200000">
            <a:off x="7884319" y="1989931"/>
            <a:ext cx="73025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-</a:t>
            </a:r>
          </a:p>
        </p:txBody>
      </p:sp>
      <p:sp>
        <p:nvSpPr>
          <p:cNvPr id="21535" name="WordArt 31"/>
          <p:cNvSpPr>
            <a:spLocks noChangeArrowheads="1" noChangeShapeType="1" noTextEdit="1"/>
          </p:cNvSpPr>
          <p:nvPr/>
        </p:nvSpPr>
        <p:spPr bwMode="auto">
          <a:xfrm rot="16200000">
            <a:off x="7884319" y="2924969"/>
            <a:ext cx="73025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animBg="1"/>
      <p:bldP spid="21527" grpId="0" animBg="1"/>
      <p:bldP spid="21528" grpId="0" animBg="1"/>
      <p:bldP spid="215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5580063" y="1700213"/>
            <a:ext cx="2663825" cy="2951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Ы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979613" y="1773238"/>
            <a:ext cx="2736850" cy="28797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b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59f9b3c8de32699602e406aa1248a6ecc5b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125</Words>
  <Application>Microsoft Office PowerPoint</Application>
  <PresentationFormat>Экран (4:3)</PresentationFormat>
  <Paragraphs>62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Arial Unicode MS</vt:lpstr>
      <vt:lpstr>Tahoma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ТАК ПРАВИЛЬНО!</vt:lpstr>
      <vt:lpstr>Презентация PowerPoint</vt:lpstr>
      <vt:lpstr>– Вы  малину  мыли  ли? – Мыли, но  не   мылили.</vt:lpstr>
      <vt:lpstr>Презентация PowerPoint</vt:lpstr>
      <vt:lpstr>Чьи следы?</vt:lpstr>
      <vt:lpstr>Презентация PowerPoint</vt:lpstr>
      <vt:lpstr>Зима.</vt:lpstr>
      <vt:lpstr>Оцени себя сам!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Гусевы</dc:creator>
  <cp:lastModifiedBy>User</cp:lastModifiedBy>
  <cp:revision>12</cp:revision>
  <dcterms:created xsi:type="dcterms:W3CDTF">2014-09-05T16:01:29Z</dcterms:created>
  <dcterms:modified xsi:type="dcterms:W3CDTF">2019-09-25T19:03:30Z</dcterms:modified>
</cp:coreProperties>
</file>