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CA46-5E90-42D8-9016-51C108103753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8F21-20F5-421F-8ADA-1C4E2D51E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5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CA46-5E90-42D8-9016-51C108103753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8F21-20F5-421F-8ADA-1C4E2D51E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3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7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3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083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5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8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0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1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2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49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vr-kn</dc:creator>
  <cp:lastModifiedBy>vr-kn</cp:lastModifiedBy>
  <cp:revision>1</cp:revision>
  <dcterms:created xsi:type="dcterms:W3CDTF">2018-03-29T22:52:33Z</dcterms:created>
  <dcterms:modified xsi:type="dcterms:W3CDTF">2018-03-29T22:52:33Z</dcterms:modified>
</cp:coreProperties>
</file>