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2"/>
  </p:notesMasterIdLst>
  <p:sldIdLst>
    <p:sldId id="256" r:id="rId2"/>
    <p:sldId id="261" r:id="rId3"/>
    <p:sldId id="262" r:id="rId4"/>
    <p:sldId id="260" r:id="rId5"/>
    <p:sldId id="270" r:id="rId6"/>
    <p:sldId id="263" r:id="rId7"/>
    <p:sldId id="271" r:id="rId8"/>
    <p:sldId id="272" r:id="rId9"/>
    <p:sldId id="257" r:id="rId10"/>
    <p:sldId id="27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 varScale="1">
        <p:scale>
          <a:sx n="66" d="100"/>
          <a:sy n="66" d="100"/>
        </p:scale>
        <p:origin x="102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727BD6-F996-4571-84DF-3D92714CD885}" type="doc">
      <dgm:prSet loTypeId="urn:microsoft.com/office/officeart/2005/8/layout/default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14F3BAF-348E-4DB2-BE1D-3CABFAA62F65}">
      <dgm:prSet phldrT="[Текст]" custT="1"/>
      <dgm:spPr/>
      <dgm:t>
        <a:bodyPr/>
        <a:lstStyle/>
        <a:p>
          <a:r>
            <a:rPr lang="uk-UA" sz="2200" dirty="0" smtClean="0"/>
            <a:t>1.Переведите </a:t>
          </a:r>
          <a:r>
            <a:rPr lang="uk-UA" sz="2200" dirty="0" err="1" smtClean="0"/>
            <a:t>из</a:t>
          </a:r>
          <a:r>
            <a:rPr lang="uk-UA" sz="2200" dirty="0" smtClean="0"/>
            <a:t> </a:t>
          </a:r>
          <a:r>
            <a:rPr lang="uk-UA" sz="2200" dirty="0" err="1" smtClean="0"/>
            <a:t>десятичной</a:t>
          </a:r>
          <a:r>
            <a:rPr lang="uk-UA" sz="2200" dirty="0" smtClean="0"/>
            <a:t> </a:t>
          </a:r>
          <a:r>
            <a:rPr lang="uk-UA" sz="2200" dirty="0" err="1" smtClean="0"/>
            <a:t>системы</a:t>
          </a:r>
          <a:r>
            <a:rPr lang="uk-UA" sz="2200" dirty="0" smtClean="0"/>
            <a:t> </a:t>
          </a:r>
          <a:r>
            <a:rPr lang="uk-UA" sz="2200" dirty="0" err="1" smtClean="0"/>
            <a:t>счисления</a:t>
          </a:r>
          <a:r>
            <a:rPr lang="uk-UA" sz="2200" dirty="0" smtClean="0"/>
            <a:t> в</a:t>
          </a:r>
          <a:endParaRPr lang="ru-RU" sz="2200" dirty="0"/>
        </a:p>
      </dgm:t>
    </dgm:pt>
    <dgm:pt modelId="{A82FD13D-D690-43D6-A99C-5D8E013F3895}" type="parTrans" cxnId="{E6174478-A308-40FF-87CF-C430EB0876EB}">
      <dgm:prSet/>
      <dgm:spPr/>
      <dgm:t>
        <a:bodyPr/>
        <a:lstStyle/>
        <a:p>
          <a:endParaRPr lang="ru-RU"/>
        </a:p>
      </dgm:t>
    </dgm:pt>
    <dgm:pt modelId="{A57206EC-3AD9-4499-8D75-BA60FC599D2A}" type="sibTrans" cxnId="{E6174478-A308-40FF-87CF-C430EB0876EB}">
      <dgm:prSet/>
      <dgm:spPr/>
      <dgm:t>
        <a:bodyPr/>
        <a:lstStyle/>
        <a:p>
          <a:endParaRPr lang="ru-RU"/>
        </a:p>
      </dgm:t>
    </dgm:pt>
    <dgm:pt modelId="{730E473F-A1A2-4EBE-8200-F5510E8E3D60}">
      <dgm:prSet custT="1"/>
      <dgm:spPr/>
      <dgm:t>
        <a:bodyPr/>
        <a:lstStyle/>
        <a:p>
          <a:r>
            <a:rPr lang="uk-UA" sz="2200" dirty="0" err="1" smtClean="0"/>
            <a:t>двоичную</a:t>
          </a:r>
          <a:r>
            <a:rPr lang="uk-UA" sz="2200" dirty="0" smtClean="0"/>
            <a:t>: 47</a:t>
          </a:r>
          <a:r>
            <a:rPr lang="uk-UA" sz="2200" baseline="-25000" dirty="0" smtClean="0"/>
            <a:t>10</a:t>
          </a:r>
          <a:r>
            <a:rPr lang="uk-UA" sz="2200" dirty="0" smtClean="0"/>
            <a:t>=</a:t>
          </a:r>
          <a:r>
            <a:rPr lang="en-US" sz="2200" smtClean="0"/>
            <a:t>X</a:t>
          </a:r>
          <a:r>
            <a:rPr lang="en-US" sz="2200" baseline="-25000" smtClean="0"/>
            <a:t>2</a:t>
          </a:r>
          <a:r>
            <a:rPr lang="ru-RU" sz="2200" baseline="-25000" smtClean="0"/>
            <a:t>   </a:t>
          </a:r>
          <a:endParaRPr lang="ru-RU" sz="2200" dirty="0"/>
        </a:p>
      </dgm:t>
    </dgm:pt>
    <dgm:pt modelId="{B2E8C309-8368-4553-A3A5-49BB42455F11}" type="parTrans" cxnId="{24958113-787E-43C3-B373-B89A26A313F2}">
      <dgm:prSet/>
      <dgm:spPr/>
      <dgm:t>
        <a:bodyPr/>
        <a:lstStyle/>
        <a:p>
          <a:endParaRPr lang="ru-RU"/>
        </a:p>
      </dgm:t>
    </dgm:pt>
    <dgm:pt modelId="{04225443-47BC-49C2-9809-CA18093F82A1}" type="sibTrans" cxnId="{24958113-787E-43C3-B373-B89A26A313F2}">
      <dgm:prSet/>
      <dgm:spPr/>
      <dgm:t>
        <a:bodyPr/>
        <a:lstStyle/>
        <a:p>
          <a:endParaRPr lang="ru-RU"/>
        </a:p>
      </dgm:t>
    </dgm:pt>
    <dgm:pt modelId="{3B3673BE-2675-4DF7-BA17-0E8A89CC7981}">
      <dgm:prSet custT="1"/>
      <dgm:spPr/>
      <dgm:t>
        <a:bodyPr/>
        <a:lstStyle/>
        <a:p>
          <a:r>
            <a:rPr lang="ru-RU" sz="2200" dirty="0" err="1" smtClean="0"/>
            <a:t>восьмиричную</a:t>
          </a:r>
          <a:r>
            <a:rPr lang="ru-RU" sz="2200" dirty="0" smtClean="0"/>
            <a:t>: 47</a:t>
          </a:r>
          <a:r>
            <a:rPr lang="ru-RU" sz="2200" baseline="-25000" dirty="0" smtClean="0"/>
            <a:t>10</a:t>
          </a:r>
          <a:r>
            <a:rPr lang="ru-RU" sz="2200" dirty="0" smtClean="0"/>
            <a:t>=</a:t>
          </a:r>
          <a:r>
            <a:rPr lang="en-US" sz="2200" dirty="0" smtClean="0"/>
            <a:t>X</a:t>
          </a:r>
          <a:r>
            <a:rPr lang="en-US" sz="2200" baseline="-25000" dirty="0" smtClean="0"/>
            <a:t>8</a:t>
          </a:r>
          <a:endParaRPr lang="ru-RU" sz="2200" dirty="0"/>
        </a:p>
      </dgm:t>
    </dgm:pt>
    <dgm:pt modelId="{64FD1C29-A627-43A6-9615-1EC45DB49878}" type="parTrans" cxnId="{07E7D087-4DB0-465B-AF96-3774570B9CE2}">
      <dgm:prSet/>
      <dgm:spPr/>
      <dgm:t>
        <a:bodyPr/>
        <a:lstStyle/>
        <a:p>
          <a:endParaRPr lang="ru-RU"/>
        </a:p>
      </dgm:t>
    </dgm:pt>
    <dgm:pt modelId="{3E9EA1DE-9228-458E-97FC-88ECDAA36665}" type="sibTrans" cxnId="{07E7D087-4DB0-465B-AF96-3774570B9CE2}">
      <dgm:prSet/>
      <dgm:spPr/>
      <dgm:t>
        <a:bodyPr/>
        <a:lstStyle/>
        <a:p>
          <a:endParaRPr lang="ru-RU"/>
        </a:p>
      </dgm:t>
    </dgm:pt>
    <dgm:pt modelId="{FCC30B88-7DC5-4696-BEE6-4D04A0605FA8}">
      <dgm:prSet custT="1"/>
      <dgm:spPr/>
      <dgm:t>
        <a:bodyPr/>
        <a:lstStyle/>
        <a:p>
          <a:r>
            <a:rPr lang="ru-RU" sz="2200" dirty="0" err="1" smtClean="0"/>
            <a:t>шестнадцатиричную</a:t>
          </a:r>
          <a:r>
            <a:rPr lang="ru-RU" sz="2200" dirty="0" smtClean="0"/>
            <a:t>: </a:t>
          </a:r>
          <a:r>
            <a:rPr lang="uk-UA" sz="2200" dirty="0" smtClean="0"/>
            <a:t>47</a:t>
          </a:r>
          <a:r>
            <a:rPr lang="uk-UA" sz="2200" baseline="-25000" dirty="0" smtClean="0"/>
            <a:t>10</a:t>
          </a:r>
          <a:r>
            <a:rPr lang="uk-UA" sz="2200" dirty="0" smtClean="0"/>
            <a:t>=</a:t>
          </a:r>
          <a:r>
            <a:rPr lang="en-US" sz="2200" dirty="0" smtClean="0"/>
            <a:t>X</a:t>
          </a:r>
          <a:r>
            <a:rPr lang="en-US" sz="2200" baseline="-25000" dirty="0" smtClean="0"/>
            <a:t>16</a:t>
          </a:r>
          <a:endParaRPr lang="ru-RU" sz="2200" dirty="0"/>
        </a:p>
      </dgm:t>
    </dgm:pt>
    <dgm:pt modelId="{40D9A10F-A63F-4745-9A52-073AFE19F156}" type="parTrans" cxnId="{474BC0B1-75FD-4E6E-908F-7DD31CDA1123}">
      <dgm:prSet/>
      <dgm:spPr/>
      <dgm:t>
        <a:bodyPr/>
        <a:lstStyle/>
        <a:p>
          <a:endParaRPr lang="ru-RU"/>
        </a:p>
      </dgm:t>
    </dgm:pt>
    <dgm:pt modelId="{4CD4649F-219B-4B72-BEA6-2F8A61B62FB7}" type="sibTrans" cxnId="{474BC0B1-75FD-4E6E-908F-7DD31CDA1123}">
      <dgm:prSet/>
      <dgm:spPr/>
      <dgm:t>
        <a:bodyPr/>
        <a:lstStyle/>
        <a:p>
          <a:endParaRPr lang="ru-RU"/>
        </a:p>
      </dgm:t>
    </dgm:pt>
    <dgm:pt modelId="{4ED8F09A-9520-42BA-916A-F9CA0B765D44}">
      <dgm:prSet custT="1"/>
      <dgm:spPr/>
      <dgm:t>
        <a:bodyPr/>
        <a:lstStyle/>
        <a:p>
          <a:r>
            <a:rPr lang="uk-UA" sz="2200" dirty="0" smtClean="0"/>
            <a:t>2.Переведите </a:t>
          </a:r>
          <a:r>
            <a:rPr lang="uk-UA" sz="2200" dirty="0" err="1" smtClean="0"/>
            <a:t>из</a:t>
          </a:r>
          <a:r>
            <a:rPr lang="uk-UA" sz="2200" dirty="0" smtClean="0"/>
            <a:t> </a:t>
          </a:r>
          <a:r>
            <a:rPr lang="uk-UA" sz="2200" dirty="0" err="1" smtClean="0"/>
            <a:t>восьмеричной</a:t>
          </a:r>
          <a:r>
            <a:rPr lang="uk-UA" sz="2200" dirty="0" smtClean="0"/>
            <a:t> </a:t>
          </a:r>
          <a:r>
            <a:rPr lang="uk-UA" sz="2200" dirty="0" err="1" smtClean="0"/>
            <a:t>системы</a:t>
          </a:r>
          <a:r>
            <a:rPr lang="uk-UA" sz="2200" dirty="0" smtClean="0"/>
            <a:t> </a:t>
          </a:r>
          <a:r>
            <a:rPr lang="uk-UA" sz="2200" dirty="0" err="1" smtClean="0"/>
            <a:t>счисления</a:t>
          </a:r>
          <a:r>
            <a:rPr lang="uk-UA" sz="2200" dirty="0" smtClean="0"/>
            <a:t> в </a:t>
          </a:r>
          <a:r>
            <a:rPr lang="uk-UA" sz="2200" dirty="0" err="1" smtClean="0"/>
            <a:t>десятичную</a:t>
          </a:r>
          <a:r>
            <a:rPr lang="uk-UA" sz="2200" dirty="0" smtClean="0"/>
            <a:t> 250</a:t>
          </a:r>
          <a:r>
            <a:rPr lang="ru-RU" sz="2200" dirty="0" smtClean="0"/>
            <a:t>.</a:t>
          </a:r>
          <a:endParaRPr lang="ru-RU" sz="2200" dirty="0"/>
        </a:p>
      </dgm:t>
    </dgm:pt>
    <dgm:pt modelId="{50E954A1-9E6F-4B8F-A3B4-12194C752A4C}" type="parTrans" cxnId="{8BEE3C82-3775-41E4-A096-D8ECC76ABF15}">
      <dgm:prSet/>
      <dgm:spPr/>
      <dgm:t>
        <a:bodyPr/>
        <a:lstStyle/>
        <a:p>
          <a:endParaRPr lang="ru-RU"/>
        </a:p>
      </dgm:t>
    </dgm:pt>
    <dgm:pt modelId="{5D4F68D3-7D91-4CE3-AB98-0D66B5F3EA88}" type="sibTrans" cxnId="{8BEE3C82-3775-41E4-A096-D8ECC76ABF15}">
      <dgm:prSet/>
      <dgm:spPr/>
      <dgm:t>
        <a:bodyPr/>
        <a:lstStyle/>
        <a:p>
          <a:endParaRPr lang="ru-RU"/>
        </a:p>
      </dgm:t>
    </dgm:pt>
    <dgm:pt modelId="{8E8714E8-9239-4627-90C7-8E67EB33A8F6}">
      <dgm:prSet custT="1"/>
      <dgm:spPr/>
      <dgm:t>
        <a:bodyPr/>
        <a:lstStyle/>
        <a:p>
          <a:r>
            <a:rPr lang="uk-UA" sz="2200" dirty="0" smtClean="0"/>
            <a:t>3.Перевести </a:t>
          </a:r>
          <a:r>
            <a:rPr lang="uk-UA" sz="2200" dirty="0" err="1" smtClean="0"/>
            <a:t>из</a:t>
          </a:r>
          <a:r>
            <a:rPr lang="uk-UA" sz="2200" dirty="0" smtClean="0"/>
            <a:t> 2 </a:t>
          </a:r>
          <a:r>
            <a:rPr lang="uk-UA" sz="2200" dirty="0" err="1" smtClean="0"/>
            <a:t>системы</a:t>
          </a:r>
          <a:r>
            <a:rPr lang="uk-UA" sz="2200" dirty="0" smtClean="0"/>
            <a:t> в 10</a:t>
          </a:r>
          <a:r>
            <a:rPr lang="ru-RU" sz="2200" dirty="0" smtClean="0"/>
            <a:t>: </a:t>
          </a:r>
          <a:r>
            <a:rPr lang="uk-UA" sz="2200" dirty="0" smtClean="0"/>
            <a:t>111010011</a:t>
          </a:r>
          <a:endParaRPr lang="ru-RU" sz="2200" dirty="0"/>
        </a:p>
      </dgm:t>
    </dgm:pt>
    <dgm:pt modelId="{BDD68FB8-98B4-49AB-8A75-7BC62AC1C4B2}" type="parTrans" cxnId="{D300739C-AF76-4EAE-8814-A4E18F0771FE}">
      <dgm:prSet/>
      <dgm:spPr/>
      <dgm:t>
        <a:bodyPr/>
        <a:lstStyle/>
        <a:p>
          <a:endParaRPr lang="ru-RU"/>
        </a:p>
      </dgm:t>
    </dgm:pt>
    <dgm:pt modelId="{B2A9D964-2A6B-4654-8338-7FE623B5C50D}" type="sibTrans" cxnId="{D300739C-AF76-4EAE-8814-A4E18F0771FE}">
      <dgm:prSet/>
      <dgm:spPr/>
      <dgm:t>
        <a:bodyPr/>
        <a:lstStyle/>
        <a:p>
          <a:endParaRPr lang="ru-RU"/>
        </a:p>
      </dgm:t>
    </dgm:pt>
    <dgm:pt modelId="{BCFDEC8F-D799-4F8D-A5DB-C39BA22AE042}">
      <dgm:prSet custT="1"/>
      <dgm:spPr/>
      <dgm:t>
        <a:bodyPr/>
        <a:lstStyle/>
        <a:p>
          <a:r>
            <a:rPr lang="uk-UA" sz="2200" dirty="0" smtClean="0"/>
            <a:t>4.Записать в 8 </a:t>
          </a:r>
          <a:r>
            <a:rPr lang="uk-UA" sz="2200" dirty="0" err="1" smtClean="0"/>
            <a:t>системе</a:t>
          </a:r>
          <a:r>
            <a:rPr lang="uk-UA" sz="2200" dirty="0" smtClean="0"/>
            <a:t>: 110011001</a:t>
          </a:r>
          <a:r>
            <a:rPr lang="uk-UA" sz="2200" baseline="-25000" dirty="0" smtClean="0"/>
            <a:t>2</a:t>
          </a:r>
          <a:endParaRPr lang="ru-RU" sz="2200" dirty="0"/>
        </a:p>
      </dgm:t>
    </dgm:pt>
    <dgm:pt modelId="{0A28A7FE-6FE7-4ABD-B969-A58F632E3B8A}" type="parTrans" cxnId="{4A9C399F-ADAC-42EE-9F51-AB8AED18C517}">
      <dgm:prSet/>
      <dgm:spPr/>
      <dgm:t>
        <a:bodyPr/>
        <a:lstStyle/>
        <a:p>
          <a:endParaRPr lang="ru-RU"/>
        </a:p>
      </dgm:t>
    </dgm:pt>
    <dgm:pt modelId="{86870D0F-15E0-4277-B9F3-FCA684E6CDAB}" type="sibTrans" cxnId="{4A9C399F-ADAC-42EE-9F51-AB8AED18C517}">
      <dgm:prSet/>
      <dgm:spPr/>
      <dgm:t>
        <a:bodyPr/>
        <a:lstStyle/>
        <a:p>
          <a:endParaRPr lang="ru-RU"/>
        </a:p>
      </dgm:t>
    </dgm:pt>
    <dgm:pt modelId="{0F7F5707-3628-4B88-B147-57B93C1A4474}">
      <dgm:prSet custT="1"/>
      <dgm:spPr/>
      <dgm:t>
        <a:bodyPr/>
        <a:lstStyle/>
        <a:p>
          <a:r>
            <a:rPr lang="uk-UA" sz="2200" dirty="0" smtClean="0"/>
            <a:t>5.Запишите числа в </a:t>
          </a:r>
          <a:r>
            <a:rPr lang="uk-UA" sz="2200" dirty="0" err="1" smtClean="0"/>
            <a:t>естественной</a:t>
          </a:r>
          <a:r>
            <a:rPr lang="uk-UA" sz="2200" dirty="0" smtClean="0"/>
            <a:t> </a:t>
          </a:r>
          <a:r>
            <a:rPr lang="uk-UA" sz="2200" dirty="0" err="1" smtClean="0"/>
            <a:t>форме</a:t>
          </a:r>
          <a:r>
            <a:rPr lang="uk-UA" sz="2200" dirty="0" smtClean="0"/>
            <a:t>: 128,3 * 10</a:t>
          </a:r>
          <a:r>
            <a:rPr lang="uk-UA" sz="2200" baseline="30000" dirty="0" smtClean="0"/>
            <a:t>5</a:t>
          </a:r>
          <a:r>
            <a:rPr lang="uk-UA" sz="2200" dirty="0" smtClean="0"/>
            <a:t>.</a:t>
          </a:r>
          <a:endParaRPr lang="ru-RU" sz="2200" dirty="0"/>
        </a:p>
      </dgm:t>
    </dgm:pt>
    <dgm:pt modelId="{27C896D7-66B9-46F8-A582-B02C2E7C58C1}" type="parTrans" cxnId="{399B4E93-E1E7-4178-B25C-E21A9DED8DFA}">
      <dgm:prSet/>
      <dgm:spPr/>
      <dgm:t>
        <a:bodyPr/>
        <a:lstStyle/>
        <a:p>
          <a:endParaRPr lang="ru-RU"/>
        </a:p>
      </dgm:t>
    </dgm:pt>
    <dgm:pt modelId="{0F030A66-8D6B-418C-BA59-A9611B5B37DA}" type="sibTrans" cxnId="{399B4E93-E1E7-4178-B25C-E21A9DED8DFA}">
      <dgm:prSet/>
      <dgm:spPr/>
      <dgm:t>
        <a:bodyPr/>
        <a:lstStyle/>
        <a:p>
          <a:endParaRPr lang="ru-RU"/>
        </a:p>
      </dgm:t>
    </dgm:pt>
    <dgm:pt modelId="{2D4CE428-E2ED-4134-9553-0287F3F226F3}">
      <dgm:prSet custT="1"/>
      <dgm:spPr/>
      <dgm:t>
        <a:bodyPr/>
        <a:lstStyle/>
        <a:p>
          <a:r>
            <a:rPr lang="ru-RU" sz="2200" dirty="0" smtClean="0"/>
            <a:t>6.Сложить, вычесть и умножить два числа в двоичной системе счисления: 1010 и 11.</a:t>
          </a:r>
          <a:endParaRPr lang="ru-RU" sz="2200" dirty="0"/>
        </a:p>
      </dgm:t>
    </dgm:pt>
    <dgm:pt modelId="{951083A3-0216-4969-8740-6B90F41868F4}" type="parTrans" cxnId="{EC42642C-492E-4341-A4F4-E6ACAD314FF5}">
      <dgm:prSet/>
      <dgm:spPr/>
      <dgm:t>
        <a:bodyPr/>
        <a:lstStyle/>
        <a:p>
          <a:endParaRPr lang="ru-RU"/>
        </a:p>
      </dgm:t>
    </dgm:pt>
    <dgm:pt modelId="{E16B66B4-2409-4CC9-A029-D7F7D64F5CD9}" type="sibTrans" cxnId="{EC42642C-492E-4341-A4F4-E6ACAD314FF5}">
      <dgm:prSet/>
      <dgm:spPr/>
      <dgm:t>
        <a:bodyPr/>
        <a:lstStyle/>
        <a:p>
          <a:endParaRPr lang="ru-RU"/>
        </a:p>
      </dgm:t>
    </dgm:pt>
    <dgm:pt modelId="{3181A850-19DD-4FCD-B220-6F9583822777}">
      <dgm:prSet custT="1"/>
      <dgm:spPr/>
      <dgm:t>
        <a:bodyPr/>
        <a:lstStyle/>
        <a:p>
          <a:r>
            <a:rPr lang="ru-RU" sz="2200" dirty="0" smtClean="0"/>
            <a:t>7.Найти значение логического выражения: (¬0^1)</a:t>
          </a:r>
          <a:r>
            <a:rPr lang="en-US" sz="2200" dirty="0" smtClean="0"/>
            <a:t>v</a:t>
          </a:r>
          <a:r>
            <a:rPr lang="ru-RU" sz="2200" dirty="0" smtClean="0"/>
            <a:t>(1^¬0).</a:t>
          </a:r>
          <a:endParaRPr lang="ru-RU" sz="2200" dirty="0"/>
        </a:p>
      </dgm:t>
    </dgm:pt>
    <dgm:pt modelId="{E2111AD5-DDA8-48A5-A55F-E54CB519E600}" type="parTrans" cxnId="{8B066763-97D8-4566-9C0B-46E1FC567CE1}">
      <dgm:prSet/>
      <dgm:spPr/>
      <dgm:t>
        <a:bodyPr/>
        <a:lstStyle/>
        <a:p>
          <a:endParaRPr lang="ru-RU"/>
        </a:p>
      </dgm:t>
    </dgm:pt>
    <dgm:pt modelId="{F851F4CE-85FF-40EB-B52B-917DC958231B}" type="sibTrans" cxnId="{8B066763-97D8-4566-9C0B-46E1FC567CE1}">
      <dgm:prSet/>
      <dgm:spPr/>
      <dgm:t>
        <a:bodyPr/>
        <a:lstStyle/>
        <a:p>
          <a:endParaRPr lang="ru-RU"/>
        </a:p>
      </dgm:t>
    </dgm:pt>
    <dgm:pt modelId="{54B07030-601D-4A45-AD08-88C310D50D97}" type="pres">
      <dgm:prSet presAssocID="{3D727BD6-F996-4571-84DF-3D92714CD88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6FB74C-9B30-4C71-8CD1-DFA0BA0F7B87}" type="pres">
      <dgm:prSet presAssocID="{914F3BAF-348E-4DB2-BE1D-3CABFAA62F65}" presName="node" presStyleLbl="node1" presStyleIdx="0" presStyleCnt="7" custScaleX="181782" custScaleY="128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76B739-BF0B-4E4E-9F91-3CF58116637B}" type="pres">
      <dgm:prSet presAssocID="{A57206EC-3AD9-4499-8D75-BA60FC599D2A}" presName="sibTrans" presStyleCnt="0"/>
      <dgm:spPr/>
    </dgm:pt>
    <dgm:pt modelId="{2C83A078-DED8-4F74-B541-E0EA62F23BAC}" type="pres">
      <dgm:prSet presAssocID="{4ED8F09A-9520-42BA-916A-F9CA0B765D44}" presName="node" presStyleLbl="node1" presStyleIdx="1" presStyleCnt="7" custScaleY="116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6E6D2A-70A1-4088-AC31-D6B970215AE4}" type="pres">
      <dgm:prSet presAssocID="{5D4F68D3-7D91-4CE3-AB98-0D66B5F3EA88}" presName="sibTrans" presStyleCnt="0"/>
      <dgm:spPr/>
    </dgm:pt>
    <dgm:pt modelId="{EF08B188-A040-435F-89C2-6A302B061E10}" type="pres">
      <dgm:prSet presAssocID="{8E8714E8-9239-4627-90C7-8E67EB33A8F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255E7-5C43-4B29-AA39-9021BE6A7695}" type="pres">
      <dgm:prSet presAssocID="{B2A9D964-2A6B-4654-8338-7FE623B5C50D}" presName="sibTrans" presStyleCnt="0"/>
      <dgm:spPr/>
    </dgm:pt>
    <dgm:pt modelId="{7BB2B031-AE2C-4A20-9FFE-D100F60DA59E}" type="pres">
      <dgm:prSet presAssocID="{BCFDEC8F-D799-4F8D-A5DB-C39BA22AE04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6D0BDC-1DF8-4280-9F41-5E3F4C507D59}" type="pres">
      <dgm:prSet presAssocID="{86870D0F-15E0-4277-B9F3-FCA684E6CDAB}" presName="sibTrans" presStyleCnt="0"/>
      <dgm:spPr/>
    </dgm:pt>
    <dgm:pt modelId="{98B5EF6B-6816-4F8B-9A8F-F5FB43472BAA}" type="pres">
      <dgm:prSet presAssocID="{0F7F5707-3628-4B88-B147-57B93C1A4474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B10A17-0A15-42F0-BF50-C794293EFE55}" type="pres">
      <dgm:prSet presAssocID="{0F030A66-8D6B-418C-BA59-A9611B5B37DA}" presName="sibTrans" presStyleCnt="0"/>
      <dgm:spPr/>
    </dgm:pt>
    <dgm:pt modelId="{1149BBD2-655A-431A-B58F-A9DFEDB8F740}" type="pres">
      <dgm:prSet presAssocID="{2D4CE428-E2ED-4134-9553-0287F3F226F3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018C8F-77FB-430C-AAE0-984C21C5AFA8}" type="pres">
      <dgm:prSet presAssocID="{E16B66B4-2409-4CC9-A029-D7F7D64F5CD9}" presName="sibTrans" presStyleCnt="0"/>
      <dgm:spPr/>
    </dgm:pt>
    <dgm:pt modelId="{FE361760-3883-4437-ADF9-25C93E6954A7}" type="pres">
      <dgm:prSet presAssocID="{3181A850-19DD-4FCD-B220-6F958382277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00739C-AF76-4EAE-8814-A4E18F0771FE}" srcId="{3D727BD6-F996-4571-84DF-3D92714CD885}" destId="{8E8714E8-9239-4627-90C7-8E67EB33A8F6}" srcOrd="2" destOrd="0" parTransId="{BDD68FB8-98B4-49AB-8A75-7BC62AC1C4B2}" sibTransId="{B2A9D964-2A6B-4654-8338-7FE623B5C50D}"/>
    <dgm:cxn modelId="{1FC6311E-638E-4F7B-86AC-B7E3CA46247C}" type="presOf" srcId="{BCFDEC8F-D799-4F8D-A5DB-C39BA22AE042}" destId="{7BB2B031-AE2C-4A20-9FFE-D100F60DA59E}" srcOrd="0" destOrd="0" presId="urn:microsoft.com/office/officeart/2005/8/layout/default"/>
    <dgm:cxn modelId="{E31146D7-F9D3-4339-AED6-8474787A67FB}" type="presOf" srcId="{FCC30B88-7DC5-4696-BEE6-4D04A0605FA8}" destId="{8D6FB74C-9B30-4C71-8CD1-DFA0BA0F7B87}" srcOrd="0" destOrd="3" presId="urn:microsoft.com/office/officeart/2005/8/layout/default"/>
    <dgm:cxn modelId="{6D944627-5A63-4887-A2BA-5CADDFFEFA0F}" type="presOf" srcId="{3D727BD6-F996-4571-84DF-3D92714CD885}" destId="{54B07030-601D-4A45-AD08-88C310D50D97}" srcOrd="0" destOrd="0" presId="urn:microsoft.com/office/officeart/2005/8/layout/default"/>
    <dgm:cxn modelId="{8B066763-97D8-4566-9C0B-46E1FC567CE1}" srcId="{3D727BD6-F996-4571-84DF-3D92714CD885}" destId="{3181A850-19DD-4FCD-B220-6F9583822777}" srcOrd="6" destOrd="0" parTransId="{E2111AD5-DDA8-48A5-A55F-E54CB519E600}" sibTransId="{F851F4CE-85FF-40EB-B52B-917DC958231B}"/>
    <dgm:cxn modelId="{3181EF42-D3AA-4C94-8634-85090C601C2E}" type="presOf" srcId="{3B3673BE-2675-4DF7-BA17-0E8A89CC7981}" destId="{8D6FB74C-9B30-4C71-8CD1-DFA0BA0F7B87}" srcOrd="0" destOrd="2" presId="urn:microsoft.com/office/officeart/2005/8/layout/default"/>
    <dgm:cxn modelId="{0417F792-E42B-4647-8640-902C7FD36232}" type="presOf" srcId="{4ED8F09A-9520-42BA-916A-F9CA0B765D44}" destId="{2C83A078-DED8-4F74-B541-E0EA62F23BAC}" srcOrd="0" destOrd="0" presId="urn:microsoft.com/office/officeart/2005/8/layout/default"/>
    <dgm:cxn modelId="{2469AD8E-6FF3-46D8-A143-A7AFEB278CF0}" type="presOf" srcId="{730E473F-A1A2-4EBE-8200-F5510E8E3D60}" destId="{8D6FB74C-9B30-4C71-8CD1-DFA0BA0F7B87}" srcOrd="0" destOrd="1" presId="urn:microsoft.com/office/officeart/2005/8/layout/default"/>
    <dgm:cxn modelId="{800E8354-77E2-4D24-BE65-EB1311465A47}" type="presOf" srcId="{8E8714E8-9239-4627-90C7-8E67EB33A8F6}" destId="{EF08B188-A040-435F-89C2-6A302B061E10}" srcOrd="0" destOrd="0" presId="urn:microsoft.com/office/officeart/2005/8/layout/default"/>
    <dgm:cxn modelId="{8BEE3C82-3775-41E4-A096-D8ECC76ABF15}" srcId="{3D727BD6-F996-4571-84DF-3D92714CD885}" destId="{4ED8F09A-9520-42BA-916A-F9CA0B765D44}" srcOrd="1" destOrd="0" parTransId="{50E954A1-9E6F-4B8F-A3B4-12194C752A4C}" sibTransId="{5D4F68D3-7D91-4CE3-AB98-0D66B5F3EA88}"/>
    <dgm:cxn modelId="{399B4E93-E1E7-4178-B25C-E21A9DED8DFA}" srcId="{3D727BD6-F996-4571-84DF-3D92714CD885}" destId="{0F7F5707-3628-4B88-B147-57B93C1A4474}" srcOrd="4" destOrd="0" parTransId="{27C896D7-66B9-46F8-A582-B02C2E7C58C1}" sibTransId="{0F030A66-8D6B-418C-BA59-A9611B5B37DA}"/>
    <dgm:cxn modelId="{EC42642C-492E-4341-A4F4-E6ACAD314FF5}" srcId="{3D727BD6-F996-4571-84DF-3D92714CD885}" destId="{2D4CE428-E2ED-4134-9553-0287F3F226F3}" srcOrd="5" destOrd="0" parTransId="{951083A3-0216-4969-8740-6B90F41868F4}" sibTransId="{E16B66B4-2409-4CC9-A029-D7F7D64F5CD9}"/>
    <dgm:cxn modelId="{24958113-787E-43C3-B373-B89A26A313F2}" srcId="{914F3BAF-348E-4DB2-BE1D-3CABFAA62F65}" destId="{730E473F-A1A2-4EBE-8200-F5510E8E3D60}" srcOrd="0" destOrd="0" parTransId="{B2E8C309-8368-4553-A3A5-49BB42455F11}" sibTransId="{04225443-47BC-49C2-9809-CA18093F82A1}"/>
    <dgm:cxn modelId="{07E7D087-4DB0-465B-AF96-3774570B9CE2}" srcId="{914F3BAF-348E-4DB2-BE1D-3CABFAA62F65}" destId="{3B3673BE-2675-4DF7-BA17-0E8A89CC7981}" srcOrd="1" destOrd="0" parTransId="{64FD1C29-A627-43A6-9615-1EC45DB49878}" sibTransId="{3E9EA1DE-9228-458E-97FC-88ECDAA36665}"/>
    <dgm:cxn modelId="{413B5D45-1451-4A8D-9465-B955B9517B17}" type="presOf" srcId="{3181A850-19DD-4FCD-B220-6F9583822777}" destId="{FE361760-3883-4437-ADF9-25C93E6954A7}" srcOrd="0" destOrd="0" presId="urn:microsoft.com/office/officeart/2005/8/layout/default"/>
    <dgm:cxn modelId="{034A2E45-83E2-4CEA-B6F7-74D994532FF0}" type="presOf" srcId="{0F7F5707-3628-4B88-B147-57B93C1A4474}" destId="{98B5EF6B-6816-4F8B-9A8F-F5FB43472BAA}" srcOrd="0" destOrd="0" presId="urn:microsoft.com/office/officeart/2005/8/layout/default"/>
    <dgm:cxn modelId="{4A9C399F-ADAC-42EE-9F51-AB8AED18C517}" srcId="{3D727BD6-F996-4571-84DF-3D92714CD885}" destId="{BCFDEC8F-D799-4F8D-A5DB-C39BA22AE042}" srcOrd="3" destOrd="0" parTransId="{0A28A7FE-6FE7-4ABD-B969-A58F632E3B8A}" sibTransId="{86870D0F-15E0-4277-B9F3-FCA684E6CDAB}"/>
    <dgm:cxn modelId="{9184FB35-8C92-4EB2-AC95-634550052E0E}" type="presOf" srcId="{2D4CE428-E2ED-4134-9553-0287F3F226F3}" destId="{1149BBD2-655A-431A-B58F-A9DFEDB8F740}" srcOrd="0" destOrd="0" presId="urn:microsoft.com/office/officeart/2005/8/layout/default"/>
    <dgm:cxn modelId="{A114381C-7DB3-479A-AE18-47754FF2A81F}" type="presOf" srcId="{914F3BAF-348E-4DB2-BE1D-3CABFAA62F65}" destId="{8D6FB74C-9B30-4C71-8CD1-DFA0BA0F7B87}" srcOrd="0" destOrd="0" presId="urn:microsoft.com/office/officeart/2005/8/layout/default"/>
    <dgm:cxn modelId="{474BC0B1-75FD-4E6E-908F-7DD31CDA1123}" srcId="{914F3BAF-348E-4DB2-BE1D-3CABFAA62F65}" destId="{FCC30B88-7DC5-4696-BEE6-4D04A0605FA8}" srcOrd="2" destOrd="0" parTransId="{40D9A10F-A63F-4745-9A52-073AFE19F156}" sibTransId="{4CD4649F-219B-4B72-BEA6-2F8A61B62FB7}"/>
    <dgm:cxn modelId="{E6174478-A308-40FF-87CF-C430EB0876EB}" srcId="{3D727BD6-F996-4571-84DF-3D92714CD885}" destId="{914F3BAF-348E-4DB2-BE1D-3CABFAA62F65}" srcOrd="0" destOrd="0" parTransId="{A82FD13D-D690-43D6-A99C-5D8E013F3895}" sibTransId="{A57206EC-3AD9-4499-8D75-BA60FC599D2A}"/>
    <dgm:cxn modelId="{05692DD3-6C5A-4B52-9E79-FB1314F175BA}" type="presParOf" srcId="{54B07030-601D-4A45-AD08-88C310D50D97}" destId="{8D6FB74C-9B30-4C71-8CD1-DFA0BA0F7B87}" srcOrd="0" destOrd="0" presId="urn:microsoft.com/office/officeart/2005/8/layout/default"/>
    <dgm:cxn modelId="{0904370B-9DA2-4AD4-A2C5-B81FC0EACA9F}" type="presParOf" srcId="{54B07030-601D-4A45-AD08-88C310D50D97}" destId="{8B76B739-BF0B-4E4E-9F91-3CF58116637B}" srcOrd="1" destOrd="0" presId="urn:microsoft.com/office/officeart/2005/8/layout/default"/>
    <dgm:cxn modelId="{87A72ADD-59B4-43ED-B8A2-B73EB2D47927}" type="presParOf" srcId="{54B07030-601D-4A45-AD08-88C310D50D97}" destId="{2C83A078-DED8-4F74-B541-E0EA62F23BAC}" srcOrd="2" destOrd="0" presId="urn:microsoft.com/office/officeart/2005/8/layout/default"/>
    <dgm:cxn modelId="{0BF8FD02-2BE8-43BC-998B-F66CA7BE31DF}" type="presParOf" srcId="{54B07030-601D-4A45-AD08-88C310D50D97}" destId="{E26E6D2A-70A1-4088-AC31-D6B970215AE4}" srcOrd="3" destOrd="0" presId="urn:microsoft.com/office/officeart/2005/8/layout/default"/>
    <dgm:cxn modelId="{84454616-AE29-42C8-8C6F-E70ADBD041B4}" type="presParOf" srcId="{54B07030-601D-4A45-AD08-88C310D50D97}" destId="{EF08B188-A040-435F-89C2-6A302B061E10}" srcOrd="4" destOrd="0" presId="urn:microsoft.com/office/officeart/2005/8/layout/default"/>
    <dgm:cxn modelId="{CDD9AD8F-29AA-479A-BCC7-1A734F93C855}" type="presParOf" srcId="{54B07030-601D-4A45-AD08-88C310D50D97}" destId="{0DC255E7-5C43-4B29-AA39-9021BE6A7695}" srcOrd="5" destOrd="0" presId="urn:microsoft.com/office/officeart/2005/8/layout/default"/>
    <dgm:cxn modelId="{2A380261-760D-4850-A286-BE0ECC57EF2F}" type="presParOf" srcId="{54B07030-601D-4A45-AD08-88C310D50D97}" destId="{7BB2B031-AE2C-4A20-9FFE-D100F60DA59E}" srcOrd="6" destOrd="0" presId="urn:microsoft.com/office/officeart/2005/8/layout/default"/>
    <dgm:cxn modelId="{217854CD-C5FE-4DA3-A15D-E36A9EAC4635}" type="presParOf" srcId="{54B07030-601D-4A45-AD08-88C310D50D97}" destId="{F46D0BDC-1DF8-4280-9F41-5E3F4C507D59}" srcOrd="7" destOrd="0" presId="urn:microsoft.com/office/officeart/2005/8/layout/default"/>
    <dgm:cxn modelId="{ACB5282F-B61D-4810-BEEE-EC0199A4A43A}" type="presParOf" srcId="{54B07030-601D-4A45-AD08-88C310D50D97}" destId="{98B5EF6B-6816-4F8B-9A8F-F5FB43472BAA}" srcOrd="8" destOrd="0" presId="urn:microsoft.com/office/officeart/2005/8/layout/default"/>
    <dgm:cxn modelId="{22E51169-6D8D-47C4-875E-89EA977AB397}" type="presParOf" srcId="{54B07030-601D-4A45-AD08-88C310D50D97}" destId="{F7B10A17-0A15-42F0-BF50-C794293EFE55}" srcOrd="9" destOrd="0" presId="urn:microsoft.com/office/officeart/2005/8/layout/default"/>
    <dgm:cxn modelId="{46B25CCD-5A28-4C70-B9C5-0D401D87308B}" type="presParOf" srcId="{54B07030-601D-4A45-AD08-88C310D50D97}" destId="{1149BBD2-655A-431A-B58F-A9DFEDB8F740}" srcOrd="10" destOrd="0" presId="urn:microsoft.com/office/officeart/2005/8/layout/default"/>
    <dgm:cxn modelId="{F2EA738D-4FE5-4A26-8053-E6B48CA72658}" type="presParOf" srcId="{54B07030-601D-4A45-AD08-88C310D50D97}" destId="{73018C8F-77FB-430C-AAE0-984C21C5AFA8}" srcOrd="11" destOrd="0" presId="urn:microsoft.com/office/officeart/2005/8/layout/default"/>
    <dgm:cxn modelId="{EA65F6DC-203C-4959-9104-640213E8B3F6}" type="presParOf" srcId="{54B07030-601D-4A45-AD08-88C310D50D97}" destId="{FE361760-3883-4437-ADF9-25C93E6954A7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5339B-A26B-4873-BDFA-EFA31029B40E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D9BA9-035F-44AA-B2CD-D6955A276E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b="1" smtClean="0"/>
              <a:t>Идентификатор 100-433-122</a:t>
            </a: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fld id="{F3331208-4111-4CB2-99C6-02C8AAF0F747}" type="slidenum">
              <a:rPr lang="ru-RU" altLang="ru-RU"/>
              <a:pPr eaLnBrk="1" hangingPunct="1"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488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12/6/2016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1560" y="1785257"/>
            <a:ext cx="9966960" cy="333828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800" b="1" dirty="0" smtClean="0"/>
              <a:t>«Математические основы </a:t>
            </a:r>
            <a:br>
              <a:rPr lang="ru-RU" sz="4800" b="1" dirty="0" smtClean="0"/>
            </a:br>
            <a:r>
              <a:rPr lang="ru-RU" sz="4800" b="1" dirty="0" smtClean="0"/>
              <a:t>информатики»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51560" y="1353395"/>
            <a:ext cx="106389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Обобщение и систематизация основных </a:t>
            </a:r>
            <a:r>
              <a:rPr lang="ru-RU" sz="4000" dirty="0" smtClean="0"/>
              <a:t>понятий темы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98286" y="5834743"/>
            <a:ext cx="5036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Скалкина С.И.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9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Повторить главу 1 «Математические основы информатики» </a:t>
            </a:r>
            <a:r>
              <a:rPr lang="ru-RU" sz="4000" dirty="0" smtClean="0"/>
              <a:t>.</a:t>
            </a:r>
          </a:p>
          <a:p>
            <a:r>
              <a:rPr lang="ru-RU" sz="4000" dirty="0" smtClean="0"/>
              <a:t>Выполнить тест для самоконтроля в учебнике, стр.41-45.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86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7841923" cy="1082911"/>
          </a:xfrm>
        </p:spPr>
        <p:txBody>
          <a:bodyPr/>
          <a:lstStyle/>
          <a:p>
            <a:r>
              <a:rPr lang="ru-RU" dirty="0" smtClean="0"/>
              <a:t>Табель учёта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2093976"/>
            <a:ext cx="10323866" cy="4078224"/>
          </a:xfrm>
        </p:spPr>
        <p:txBody>
          <a:bodyPr>
            <a:normAutofit fontScale="92500" lnSpcReduction="20000"/>
          </a:bodyPr>
          <a:lstStyle/>
          <a:p>
            <a:r>
              <a:rPr lang="ru-RU" sz="3600" dirty="0"/>
              <a:t>Если вы знаете материал, то ставите </a:t>
            </a:r>
            <a:r>
              <a:rPr lang="ru-RU" sz="7100" dirty="0">
                <a:solidFill>
                  <a:srgbClr val="FF0000"/>
                </a:solidFill>
              </a:rPr>
              <a:t>V</a:t>
            </a:r>
            <a:r>
              <a:rPr lang="ru-RU" sz="3600" dirty="0"/>
              <a:t>. </a:t>
            </a:r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Если </a:t>
            </a:r>
            <a:r>
              <a:rPr lang="ru-RU" sz="3600" dirty="0"/>
              <a:t>что-то открыли для себя новое, то </a:t>
            </a:r>
            <a:r>
              <a:rPr lang="ru-RU" sz="6600" dirty="0" smtClean="0">
                <a:solidFill>
                  <a:srgbClr val="FF0000"/>
                </a:solidFill>
              </a:rPr>
              <a:t>+</a:t>
            </a:r>
            <a:r>
              <a:rPr lang="ru-RU" sz="3600" dirty="0" smtClean="0"/>
              <a:t>.</a:t>
            </a:r>
          </a:p>
          <a:p>
            <a:endParaRPr lang="ru-RU" sz="3600" dirty="0" smtClean="0"/>
          </a:p>
          <a:p>
            <a:r>
              <a:rPr lang="ru-RU" sz="3600" dirty="0" smtClean="0"/>
              <a:t> </a:t>
            </a:r>
            <a:r>
              <a:rPr lang="ru-RU" sz="3600" dirty="0"/>
              <a:t>Если было что-то непонятно или требует дополнительного объяснения, то </a:t>
            </a:r>
            <a:r>
              <a:rPr lang="ru-RU" sz="6600" dirty="0">
                <a:solidFill>
                  <a:srgbClr val="FF0000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90256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qualitytoyschina.com/nimg/9d/cb/7f853544ee078a97819eba389db4-200x200-1/foldable_picnic_basket_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" t="2747" r="4569" b="2268"/>
          <a:stretch/>
        </p:blipFill>
        <p:spPr bwMode="auto">
          <a:xfrm>
            <a:off x="932688" y="91684"/>
            <a:ext cx="10410914" cy="672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907" y="353311"/>
            <a:ext cx="11021672" cy="104502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Корзина </a:t>
            </a:r>
            <a:r>
              <a:rPr lang="en-US" dirty="0" smtClean="0"/>
              <a:t>                           </a:t>
            </a:r>
            <a:r>
              <a:rPr lang="ru-RU" dirty="0" smtClean="0"/>
              <a:t>идей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6522243"/>
              </p:ext>
            </p:extLst>
          </p:nvPr>
        </p:nvGraphicFramePr>
        <p:xfrm>
          <a:off x="384338" y="1168399"/>
          <a:ext cx="11480800" cy="5689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742655" y="2694306"/>
            <a:ext cx="1431189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101111</a:t>
            </a:r>
            <a:r>
              <a:rPr lang="ru-RU" sz="2400" b="1" spc="3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400" b="1" spc="3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58250" y="3115960"/>
            <a:ext cx="595035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57</a:t>
            </a:r>
            <a:r>
              <a:rPr lang="ru-RU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endParaRPr lang="ru-RU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94094" y="3530021"/>
            <a:ext cx="639919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2F</a:t>
            </a:r>
            <a:r>
              <a:rPr 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16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79618" y="3591545"/>
            <a:ext cx="739305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168</a:t>
            </a:r>
            <a:r>
              <a:rPr 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846254" y="3478955"/>
            <a:ext cx="720325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211</a:t>
            </a:r>
            <a:r>
              <a:rPr 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72214" y="5648668"/>
            <a:ext cx="654346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631</a:t>
            </a:r>
            <a:r>
              <a:rPr 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875" y="5648668"/>
            <a:ext cx="1274708" cy="39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12</a:t>
            </a:r>
            <a:r>
              <a:rPr lang="ru-RU" sz="2000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830000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54496" y="5674291"/>
            <a:ext cx="2040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1101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111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11110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35440" y="5674291"/>
            <a:ext cx="329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12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209800" y="609600"/>
            <a:ext cx="3708400" cy="731838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Рефлексия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2171" y="1774599"/>
            <a:ext cx="791527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800" dirty="0"/>
              <a:t>присесть на корточки - - </a:t>
            </a:r>
            <a:r>
              <a:rPr lang="ru-RU" sz="2800" dirty="0" smtClean="0"/>
              <a:t>невысокая</a:t>
            </a:r>
          </a:p>
          <a:p>
            <a:pPr>
              <a:defRPr/>
            </a:pPr>
            <a:r>
              <a:rPr lang="ru-RU" sz="2800" dirty="0" smtClean="0"/>
              <a:t> </a:t>
            </a:r>
            <a:r>
              <a:rPr lang="ru-RU" sz="2800" dirty="0"/>
              <a:t>оценка, безразличное отношение; </a:t>
            </a:r>
          </a:p>
          <a:p>
            <a:pPr>
              <a:defRPr/>
            </a:pPr>
            <a:endParaRPr lang="ru-RU" sz="2800" dirty="0" smtClean="0"/>
          </a:p>
          <a:p>
            <a:pPr>
              <a:defRPr/>
            </a:pPr>
            <a:endParaRPr lang="ru-RU" sz="28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800" dirty="0" smtClean="0"/>
              <a:t>обычная </a:t>
            </a:r>
            <a:r>
              <a:rPr lang="ru-RU" sz="2800" dirty="0"/>
              <a:t>поза стоя, руки по швам - удовлетворительная оценка, спокойное отношение; </a:t>
            </a:r>
          </a:p>
          <a:p>
            <a:pPr>
              <a:defRPr/>
            </a:pPr>
            <a:endParaRPr lang="ru-RU" sz="2800" dirty="0" smtClean="0"/>
          </a:p>
          <a:p>
            <a:pPr>
              <a:defRPr/>
            </a:pPr>
            <a:endParaRPr lang="ru-RU" sz="28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800" dirty="0" smtClean="0"/>
              <a:t>поднять </a:t>
            </a:r>
            <a:r>
              <a:rPr lang="ru-RU" sz="2800" dirty="0"/>
              <a:t>руки вверх, хлопая в ладоши - высокая оценка, восторженное отношение.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974" y="2239434"/>
            <a:ext cx="1085660" cy="336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321" y="975519"/>
            <a:ext cx="1392349" cy="209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162" y="3923599"/>
            <a:ext cx="926653" cy="293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02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402225"/>
          </a:xfrm>
        </p:spPr>
        <p:txBody>
          <a:bodyPr>
            <a:normAutofit/>
          </a:bodyPr>
          <a:lstStyle/>
          <a:p>
            <a:r>
              <a:rPr lang="ru-RU" dirty="0"/>
              <a:t>Интеллектуальный </a:t>
            </a:r>
            <a:r>
              <a:rPr lang="ru-RU" dirty="0" smtClean="0"/>
              <a:t>ринг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6174" y="1915546"/>
            <a:ext cx="8853714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Верно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ли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число 1001101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может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быть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записано в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двоичной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системе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счисления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0^1=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Есть ли ошибка: 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3005,23</a:t>
            </a:r>
            <a:r>
              <a:rPr lang="uk-UA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¬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a^a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ли предложение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высказыванием?</a:t>
            </a:r>
          </a:p>
          <a:p>
            <a:pPr lvl="0" algn="just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«Делайте утреннюю зарядку!» 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6174" y="1915546"/>
            <a:ext cx="8853714" cy="35394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Верно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ли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двоичной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системе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счисления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существует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цифра 2?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0=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Есть ли ошибка: 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1102</a:t>
            </a:r>
            <a:r>
              <a:rPr lang="uk-UA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¬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ava=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ли предложение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высказыванием?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«Париж – столица Англии.» 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6286" y="1886856"/>
            <a:ext cx="8853714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Верно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ли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памяти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компьютера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используется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десятичная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система </a:t>
            </a:r>
            <a:r>
              <a:rPr lang="uk-UA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счисления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1→0=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Есть ли ошибка: </a:t>
            </a: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В105, А</a:t>
            </a:r>
            <a:r>
              <a:rPr lang="uk-UA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16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uk-UA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¬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(¬a)=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ли предложение высказыванием: «Все медведи бурые.» ?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CHto_Gde_Kogda_-_Gong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23448" y="30848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6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4008438" y="908051"/>
            <a:ext cx="5905500" cy="16240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/>
              <a:t>физкультминутка</a:t>
            </a:r>
            <a:endParaRPr lang="ru-RU" sz="7200" dirty="0"/>
          </a:p>
        </p:txBody>
      </p:sp>
      <p:pic>
        <p:nvPicPr>
          <p:cNvPr id="3" name="Krasivaya_Nezhnaya_-_Muzyka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19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2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555081"/>
              </p:ext>
            </p:extLst>
          </p:nvPr>
        </p:nvGraphicFramePr>
        <p:xfrm>
          <a:off x="6402832" y="2326132"/>
          <a:ext cx="3362960" cy="3505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113536"/>
                <a:gridCol w="1188720"/>
                <a:gridCol w="1060704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a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F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Мозговой </a:t>
            </a:r>
            <a:r>
              <a:rPr lang="ru-RU" dirty="0" smtClean="0"/>
              <a:t>штурм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2798572"/>
            <a:ext cx="4855464" cy="1280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/>
              <a:t>¬(¬</a:t>
            </a:r>
            <a:r>
              <a:rPr lang="en-US" sz="6000" dirty="0"/>
              <a:t>a</a:t>
            </a:r>
            <a:r>
              <a:rPr lang="ru-RU" sz="6000" dirty="0"/>
              <a:t>v</a:t>
            </a:r>
            <a:r>
              <a:rPr lang="en-US" sz="6000" dirty="0"/>
              <a:t>b</a:t>
            </a:r>
            <a:r>
              <a:rPr lang="ru-RU" sz="6000" dirty="0" smtClean="0"/>
              <a:t>)^¬</a:t>
            </a:r>
            <a:r>
              <a:rPr lang="en-US" sz="6000" dirty="0"/>
              <a:t>b</a:t>
            </a:r>
            <a:endParaRPr lang="ru-RU" sz="6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466797"/>
              </p:ext>
            </p:extLst>
          </p:nvPr>
        </p:nvGraphicFramePr>
        <p:xfrm>
          <a:off x="6402832" y="2326132"/>
          <a:ext cx="3362960" cy="3505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113536"/>
                <a:gridCol w="1188720"/>
                <a:gridCol w="1060704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a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b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F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20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" y="210312"/>
            <a:ext cx="11247120" cy="525673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Проверочная  </a:t>
            </a:r>
            <a:r>
              <a:rPr lang="ru-RU" sz="3600" dirty="0" smtClean="0"/>
              <a:t>работа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0038593"/>
              </p:ext>
            </p:extLst>
          </p:nvPr>
        </p:nvGraphicFramePr>
        <p:xfrm>
          <a:off x="0" y="773529"/>
          <a:ext cx="12198095" cy="624097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232250"/>
                <a:gridCol w="3866797"/>
                <a:gridCol w="2207856"/>
                <a:gridCol w="3891192"/>
              </a:tblGrid>
              <a:tr h="5469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Вариант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Вариант 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2648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en-US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Запишите в развернутом виде следующее число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2937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145</a:t>
                      </a:r>
                      <a:r>
                        <a:rPr lang="ru-RU" sz="24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111011</a:t>
                      </a:r>
                      <a:r>
                        <a:rPr lang="ru-RU" sz="24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9781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Переведите в десятичную систему двоичное число 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260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101100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111101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3091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Переведите в двоичную систему десятичное число 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015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6850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en-US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Запишите число в естественной форме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1345 * 10</a:t>
                      </a:r>
                      <a:r>
                        <a:rPr lang="ru-RU" sz="2400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0,001283* 10</a:t>
                      </a:r>
                      <a:r>
                        <a:rPr lang="ru-RU" sz="2400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480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Составьте таблицу истинности для следующей логической функции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1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X &amp;¬Y v ¬X &amp; Y</a:t>
                      </a: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4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¬X&amp;¬Y v X &amp; Y</a:t>
                      </a:r>
                      <a:endParaRPr lang="ru-RU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71216" y="1817763"/>
            <a:ext cx="347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1*8²+4*8¹+5*8º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46873" y="1861293"/>
            <a:ext cx="4017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1*2</a:t>
            </a:r>
            <a:r>
              <a:rPr lang="en-US" sz="2400" baseline="30000" dirty="0" smtClean="0">
                <a:solidFill>
                  <a:srgbClr val="FF0000"/>
                </a:solidFill>
              </a:rPr>
              <a:t>5</a:t>
            </a:r>
            <a:r>
              <a:rPr lang="en-US" sz="2400" dirty="0" smtClean="0">
                <a:solidFill>
                  <a:srgbClr val="FF0000"/>
                </a:solidFill>
              </a:rPr>
              <a:t>+1*2</a:t>
            </a:r>
            <a:r>
              <a:rPr lang="en-US" sz="2400" baseline="30000" dirty="0" smtClean="0">
                <a:solidFill>
                  <a:srgbClr val="FF0000"/>
                </a:solidFill>
              </a:rPr>
              <a:t>4</a:t>
            </a:r>
            <a:r>
              <a:rPr lang="en-US" sz="2400" dirty="0" smtClean="0">
                <a:solidFill>
                  <a:srgbClr val="FF0000"/>
                </a:solidFill>
              </a:rPr>
              <a:t>+1*2</a:t>
            </a:r>
            <a:r>
              <a:rPr lang="en-US" sz="2400" baseline="30000" dirty="0" smtClean="0">
                <a:solidFill>
                  <a:srgbClr val="FF0000"/>
                </a:solidFill>
              </a:rPr>
              <a:t>3</a:t>
            </a:r>
            <a:r>
              <a:rPr lang="en-US" sz="2400" dirty="0" smtClean="0">
                <a:solidFill>
                  <a:srgbClr val="FF0000"/>
                </a:solidFill>
              </a:rPr>
              <a:t>+1*2</a:t>
            </a:r>
            <a:r>
              <a:rPr lang="en-US" sz="2400" baseline="30000" dirty="0" smtClean="0">
                <a:solidFill>
                  <a:srgbClr val="FF0000"/>
                </a:solidFill>
              </a:rPr>
              <a:t>1</a:t>
            </a:r>
            <a:r>
              <a:rPr lang="en-US" sz="2400" dirty="0" smtClean="0">
                <a:solidFill>
                  <a:srgbClr val="FF0000"/>
                </a:solidFill>
              </a:rPr>
              <a:t>+1*2</a:t>
            </a:r>
            <a:r>
              <a:rPr lang="en-US" sz="2400" baseline="30000" dirty="0" smtClean="0">
                <a:solidFill>
                  <a:srgbClr val="FF0000"/>
                </a:solidFill>
              </a:rPr>
              <a:t>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6548" y="2886599"/>
            <a:ext cx="107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44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07448" y="2854499"/>
            <a:ext cx="896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61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1176" y="3840557"/>
            <a:ext cx="3310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10001001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42960" y="3840556"/>
            <a:ext cx="349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11000000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3240" y="4884791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1345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42552" y="4900683"/>
            <a:ext cx="2176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128,3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922554"/>
              </p:ext>
            </p:extLst>
          </p:nvPr>
        </p:nvGraphicFramePr>
        <p:xfrm>
          <a:off x="4416044" y="5371058"/>
          <a:ext cx="1498600" cy="1524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98600"/>
              </a:tblGrid>
              <a:tr h="21277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148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148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148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148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692059"/>
              </p:ext>
            </p:extLst>
          </p:nvPr>
        </p:nvGraphicFramePr>
        <p:xfrm>
          <a:off x="10703560" y="5381120"/>
          <a:ext cx="1461008" cy="15842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61008"/>
              </a:tblGrid>
              <a:tr h="3168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68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68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68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68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90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599638" cy="1609344"/>
          </a:xfrm>
        </p:spPr>
        <p:txBody>
          <a:bodyPr/>
          <a:lstStyle/>
          <a:p>
            <a:r>
              <a:rPr lang="ru-RU" b="1" dirty="0" smtClean="0">
                <a:latin typeface="Segoe Script" panose="030B0504020000000003" pitchFamily="66" charset="0"/>
              </a:rPr>
              <a:t>Рефлексивный экран</a:t>
            </a:r>
            <a:endParaRPr lang="ru-RU" b="1" dirty="0">
              <a:latin typeface="Segoe Script" panose="030B0504020000000003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9848" y="2093976"/>
            <a:ext cx="10058400" cy="4078224"/>
          </a:xfrm>
        </p:spPr>
        <p:txBody>
          <a:bodyPr numCol="2">
            <a:normAutofit/>
          </a:bodyPr>
          <a:lstStyle/>
          <a:p>
            <a:r>
              <a:rPr lang="ru-RU" sz="2400" dirty="0"/>
              <a:t>сегодня я узнал…</a:t>
            </a:r>
          </a:p>
          <a:p>
            <a:r>
              <a:rPr lang="ru-RU" sz="2400" dirty="0"/>
              <a:t>было интересно…</a:t>
            </a:r>
          </a:p>
          <a:p>
            <a:r>
              <a:rPr lang="ru-RU" sz="2400" dirty="0"/>
              <a:t>было трудно…</a:t>
            </a:r>
          </a:p>
          <a:p>
            <a:r>
              <a:rPr lang="ru-RU" sz="2400" dirty="0"/>
              <a:t>я выполнял задания…</a:t>
            </a:r>
          </a:p>
          <a:p>
            <a:r>
              <a:rPr lang="ru-RU" sz="2400" dirty="0"/>
              <a:t>я понял, что…</a:t>
            </a:r>
          </a:p>
          <a:p>
            <a:r>
              <a:rPr lang="ru-RU" sz="2400" dirty="0"/>
              <a:t>теперь я могу…</a:t>
            </a:r>
          </a:p>
          <a:p>
            <a:r>
              <a:rPr lang="ru-RU" sz="2400" dirty="0"/>
              <a:t>я почувствовал, что…</a:t>
            </a:r>
          </a:p>
          <a:p>
            <a:r>
              <a:rPr lang="ru-RU" sz="2400" dirty="0"/>
              <a:t>я приобрел…</a:t>
            </a:r>
          </a:p>
          <a:p>
            <a:r>
              <a:rPr lang="ru-RU" sz="2400" dirty="0"/>
              <a:t>я научился…</a:t>
            </a:r>
          </a:p>
          <a:p>
            <a:r>
              <a:rPr lang="ru-RU" sz="2400" dirty="0"/>
              <a:t>у меня получилось …</a:t>
            </a:r>
          </a:p>
          <a:p>
            <a:r>
              <a:rPr lang="ru-RU" sz="2400" dirty="0"/>
              <a:t>я смог…</a:t>
            </a:r>
          </a:p>
          <a:p>
            <a:r>
              <a:rPr lang="ru-RU" sz="2400" dirty="0"/>
              <a:t>я попробую…</a:t>
            </a:r>
          </a:p>
          <a:p>
            <a:r>
              <a:rPr lang="ru-RU" sz="2400" dirty="0"/>
              <a:t>меня удивило…</a:t>
            </a:r>
          </a:p>
          <a:p>
            <a:r>
              <a:rPr lang="ru-RU" sz="2400" dirty="0"/>
              <a:t>урок дал мне для жизни…</a:t>
            </a:r>
          </a:p>
          <a:p>
            <a:r>
              <a:rPr lang="ru-RU" sz="2400" dirty="0"/>
              <a:t>мне захотелось…</a:t>
            </a:r>
          </a:p>
        </p:txBody>
      </p:sp>
    </p:spTree>
    <p:extLst>
      <p:ext uri="{BB962C8B-B14F-4D97-AF65-F5344CB8AC3E}">
        <p14:creationId xmlns:p14="http://schemas.microsoft.com/office/powerpoint/2010/main" val="13513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1120</TotalTime>
  <Words>501</Words>
  <Application>Microsoft Office PowerPoint</Application>
  <PresentationFormat>Широкоэкранный</PresentationFormat>
  <Paragraphs>143</Paragraphs>
  <Slides>10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Calibri</vt:lpstr>
      <vt:lpstr>Cambria</vt:lpstr>
      <vt:lpstr>Impact</vt:lpstr>
      <vt:lpstr>Rockwell</vt:lpstr>
      <vt:lpstr>Rockwell Condensed</vt:lpstr>
      <vt:lpstr>Segoe Script</vt:lpstr>
      <vt:lpstr>Times New Roman</vt:lpstr>
      <vt:lpstr>Verdana</vt:lpstr>
      <vt:lpstr>Wingdings</vt:lpstr>
      <vt:lpstr>Дерево</vt:lpstr>
      <vt:lpstr>«Математические основы  информатики»</vt:lpstr>
      <vt:lpstr>Табель учёта знаний</vt:lpstr>
      <vt:lpstr>Корзина                            идей</vt:lpstr>
      <vt:lpstr>Рефлексия</vt:lpstr>
      <vt:lpstr>Интеллектуальный ринг</vt:lpstr>
      <vt:lpstr>физкультминутка</vt:lpstr>
      <vt:lpstr>Мозговой штурм</vt:lpstr>
      <vt:lpstr>Проверочная  работа</vt:lpstr>
      <vt:lpstr>Рефлексивный экран</vt:lpstr>
      <vt:lpstr>Домашнее задание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Математические основы  информатики</dc:title>
  <dc:creator>User</dc:creator>
  <cp:lastModifiedBy>User</cp:lastModifiedBy>
  <cp:revision>35</cp:revision>
  <dcterms:created xsi:type="dcterms:W3CDTF">2016-11-18T14:22:22Z</dcterms:created>
  <dcterms:modified xsi:type="dcterms:W3CDTF">2016-12-06T14:16:12Z</dcterms:modified>
</cp:coreProperties>
</file>